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3" r:id="rId3"/>
    <p:sldId id="264" r:id="rId4"/>
    <p:sldId id="267" r:id="rId5"/>
    <p:sldId id="256" r:id="rId6"/>
    <p:sldId id="270" r:id="rId7"/>
    <p:sldId id="269" r:id="rId8"/>
    <p:sldId id="268" r:id="rId9"/>
    <p:sldId id="271" r:id="rId10"/>
    <p:sldId id="263" r:id="rId11"/>
    <p:sldId id="274" r:id="rId12"/>
    <p:sldId id="272" r:id="rId13"/>
    <p:sldId id="266" r:id="rId14"/>
    <p:sldId id="261" r:id="rId15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" id="{DC8439D3-E2B0-4292-BEFF-A83F92C06548}">
          <p14:sldIdLst>
            <p14:sldId id="257"/>
          </p14:sldIdLst>
        </p14:section>
        <p14:section name="目录页" id="{68AE00F8-05D6-4476-9C16-9FF6089E9F8D}">
          <p14:sldIdLst>
            <p14:sldId id="273"/>
          </p14:sldIdLst>
        </p14:section>
        <p14:section name="第一章节" id="{A76950B4-9838-45B1-90D1-5F61AA42568C}">
          <p14:sldIdLst>
            <p14:sldId id="264"/>
            <p14:sldId id="267"/>
            <p14:sldId id="256"/>
          </p14:sldIdLst>
        </p14:section>
        <p14:section name="第二章节" id="{F3F5281C-3E83-44EE-AB19-D168ADA6E358}">
          <p14:sldIdLst>
            <p14:sldId id="270"/>
            <p14:sldId id="269"/>
            <p14:sldId id="268"/>
          </p14:sldIdLst>
        </p14:section>
        <p14:section name="第三章节" id="{E612EB1B-3A16-4E9E-9754-94896AA364D9}">
          <p14:sldIdLst>
            <p14:sldId id="271"/>
            <p14:sldId id="263"/>
            <p14:sldId id="274"/>
          </p14:sldIdLst>
        </p14:section>
        <p14:section name="第四章节" id="{EAD04AFA-15F0-4174-9C37-D1C64AEFB6C5}">
          <p14:sldIdLst>
            <p14:sldId id="272"/>
            <p14:sldId id="266"/>
          </p14:sldIdLst>
        </p14:section>
        <p14:section name="结尾页" id="{AC29FC9F-DC78-4355-BA9C-95A2934A8D8A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pos="302" userDrawn="1">
          <p15:clr>
            <a:srgbClr val="A4A3A4"/>
          </p15:clr>
        </p15:guide>
        <p15:guide id="2" pos="7378" userDrawn="1">
          <p15:clr>
            <a:srgbClr val="A4A3A4"/>
          </p15:clr>
        </p15:guide>
        <p15:guide id="3" orient="horz" pos="595" userDrawn="1">
          <p15:clr>
            <a:srgbClr val="A4A3A4"/>
          </p15:clr>
        </p15:guide>
        <p15:guide id="4" orient="horz" pos="618" userDrawn="1">
          <p15:clr>
            <a:srgbClr val="A4A3A4"/>
          </p15:clr>
        </p15:guide>
        <p15:guide id="5" orient="horz" pos="4056" userDrawn="1">
          <p15:clr>
            <a:srgbClr val="A4A3A4"/>
          </p15:clr>
        </p15:guide>
        <p15:guide id="6" orient="horz" pos="39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251C"/>
    <a:srgbClr val="D29C88"/>
    <a:srgbClr val="AD441F"/>
    <a:srgbClr val="E9E2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4" autoAdjust="0"/>
    <p:restoredTop sz="94660"/>
  </p:normalViewPr>
  <p:slideViewPr>
    <p:cSldViewPr snapToGrid="0" showGuides="1">
      <p:cViewPr>
        <p:scale>
          <a:sx n="25" d="100"/>
          <a:sy n="25" d="100"/>
        </p:scale>
        <p:origin x="2093" y="1248"/>
      </p:cViewPr>
      <p:guideLst>
        <p:guide pos="302"/>
        <p:guide pos="7378"/>
        <p:guide orient="horz" pos="595"/>
        <p:guide orient="horz" pos="618"/>
        <p:guide orient="horz" pos="4056"/>
        <p:guide orient="horz" pos="39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8月</c:v>
                </c:pt>
              </c:strCache>
            </c:strRef>
          </c:tx>
          <c:spPr>
            <a:solidFill>
              <a:srgbClr val="D29C88"/>
            </a:solidFill>
            <a:ln w="381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rgbClr val="AD441F"/>
                    </a:solidFill>
                    <a:latin typeface="+mj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180MW</c:v>
                </c:pt>
                <c:pt idx="1">
                  <c:v>250WM</c:v>
                </c:pt>
                <c:pt idx="2">
                  <c:v>330WM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1.71</c:v>
                </c:pt>
                <c:pt idx="1">
                  <c:v>1.95</c:v>
                </c:pt>
                <c:pt idx="2">
                  <c:v>2.4700000000000002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01-4EDA-B618-ED6AFC4C451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9月</c:v>
                </c:pt>
              </c:strCache>
            </c:strRef>
          </c:tx>
          <c:spPr>
            <a:solidFill>
              <a:srgbClr val="DA251C"/>
            </a:solidFill>
            <a:ln w="381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DA251C"/>
                    </a:solidFill>
                    <a:latin typeface="+mj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180MW</c:v>
                </c:pt>
                <c:pt idx="1">
                  <c:v>250WM</c:v>
                </c:pt>
                <c:pt idx="2">
                  <c:v>330WM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1.89</c:v>
                </c:pt>
                <c:pt idx="1">
                  <c:v>2.16</c:v>
                </c:pt>
                <c:pt idx="2">
                  <c:v>2.71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D01-4EDA-B618-ED6AFC4C451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10月</c:v>
                </c:pt>
              </c:strCache>
            </c:strRef>
          </c:tx>
          <c:spPr>
            <a:solidFill>
              <a:srgbClr val="E9E2D7"/>
            </a:solidFill>
            <a:ln w="381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accent3"/>
                    </a:solidFill>
                    <a:latin typeface="+mj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180MW</c:v>
                </c:pt>
                <c:pt idx="1">
                  <c:v>250WM</c:v>
                </c:pt>
                <c:pt idx="2">
                  <c:v>330WM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1.97</c:v>
                </c:pt>
                <c:pt idx="1">
                  <c:v>2.2599999999999998</c:v>
                </c:pt>
                <c:pt idx="2">
                  <c:v>2.7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D01-4EDA-B618-ED6AFC4C45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10"/>
        <c:axId val="1047835712"/>
        <c:axId val="1047840704"/>
      </c:barChart>
      <c:catAx>
        <c:axId val="1047835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47840704"/>
        <c:crosses val="autoZero"/>
        <c:auto val="1"/>
        <c:lblAlgn val="ctr"/>
        <c:lblOffset val="100"/>
        <c:noMultiLvlLbl val="0"/>
      </c:catAx>
      <c:valAx>
        <c:axId val="1047840704"/>
        <c:scaling>
          <c:orientation val="minMax"/>
          <c:min val="1.5"/>
        </c:scaling>
        <c:delete val="1"/>
        <c:axPos val="l"/>
        <c:numFmt formatCode="General" sourceLinked="1"/>
        <c:majorTickMark val="out"/>
        <c:minorTickMark val="none"/>
        <c:tickLblPos val="nextTo"/>
        <c:crossAx val="1047835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8月</c:v>
                </c:pt>
              </c:strCache>
            </c:strRef>
          </c:tx>
          <c:spPr>
            <a:solidFill>
              <a:srgbClr val="D29C88"/>
            </a:solidFill>
            <a:ln w="381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rgbClr val="AD441F"/>
                    </a:solidFill>
                    <a:latin typeface="+mj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180MW</c:v>
                </c:pt>
                <c:pt idx="1">
                  <c:v>250WM</c:v>
                </c:pt>
                <c:pt idx="2">
                  <c:v>330WM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1.63</c:v>
                </c:pt>
                <c:pt idx="1">
                  <c:v>2.0299999999999998</c:v>
                </c:pt>
                <c:pt idx="2">
                  <c:v>2.2599999999999998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7B-40B8-A11A-0D933AE1B1A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9月</c:v>
                </c:pt>
              </c:strCache>
            </c:strRef>
          </c:tx>
          <c:spPr>
            <a:solidFill>
              <a:srgbClr val="DA251C"/>
            </a:solidFill>
            <a:ln w="381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DA251C"/>
                    </a:solidFill>
                    <a:latin typeface="+mj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180MW</c:v>
                </c:pt>
                <c:pt idx="1">
                  <c:v>250WM</c:v>
                </c:pt>
                <c:pt idx="2">
                  <c:v>330WM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1.81</c:v>
                </c:pt>
                <c:pt idx="1">
                  <c:v>2.0099999999999998</c:v>
                </c:pt>
                <c:pt idx="2">
                  <c:v>2.42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F7B-40B8-A11A-0D933AE1B1A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10月</c:v>
                </c:pt>
              </c:strCache>
            </c:strRef>
          </c:tx>
          <c:spPr>
            <a:solidFill>
              <a:srgbClr val="E9E2D7"/>
            </a:solidFill>
            <a:ln w="381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accent3"/>
                    </a:solidFill>
                    <a:latin typeface="+mj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180MW</c:v>
                </c:pt>
                <c:pt idx="1">
                  <c:v>250WM</c:v>
                </c:pt>
                <c:pt idx="2">
                  <c:v>330WM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1.93</c:v>
                </c:pt>
                <c:pt idx="1">
                  <c:v>2.27</c:v>
                </c:pt>
                <c:pt idx="2">
                  <c:v>2.79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F7B-40B8-A11A-0D933AE1B1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10"/>
        <c:axId val="1047835712"/>
        <c:axId val="1047840704"/>
      </c:barChart>
      <c:catAx>
        <c:axId val="1047835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47840704"/>
        <c:crosses val="autoZero"/>
        <c:auto val="1"/>
        <c:lblAlgn val="ctr"/>
        <c:lblOffset val="100"/>
        <c:noMultiLvlLbl val="0"/>
      </c:catAx>
      <c:valAx>
        <c:axId val="1047840704"/>
        <c:scaling>
          <c:orientation val="minMax"/>
          <c:min val="1.5"/>
        </c:scaling>
        <c:delete val="1"/>
        <c:axPos val="l"/>
        <c:numFmt formatCode="General" sourceLinked="1"/>
        <c:majorTickMark val="out"/>
        <c:minorTickMark val="none"/>
        <c:tickLblPos val="nextTo"/>
        <c:crossAx val="1047835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png>
</file>

<file path=ppt/media/image11.jp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185CE2-82ED-05E9-DEA1-B552E518C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CA6F92-E1E9-9242-07C0-74DF28832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69FA78-C280-0E55-A138-1815A2EF7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1D17D3-BD2C-F472-D4DB-E29F06472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89E080-26FB-A98B-16D1-74D9F6EB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0489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E77313-9A45-C7BD-586C-9DA932FF7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B05B95-DC1F-C15C-9C90-7B0B598C1D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BCE014-748A-C400-3AC6-CC4EA7B00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9D5D53-81FA-BC7B-6F8E-5F8A4A868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62D24C-1F52-0A1F-5681-FBC5E818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9779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2CFE38F-76C4-178E-1693-7F66B732DC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2D59485-22A4-4460-9F6D-4BA5BBBED4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4A4025-D017-D971-9D2D-27F4A1287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831ABE-776F-C32D-2298-A77924131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9F0759-3B92-74B4-CDE0-83BB81C35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615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70550D-5BB8-7F08-34DA-F507FA63D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B7259B-B675-E08C-BD59-717C2B0BA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FC00A6-728F-F235-4215-56F45151C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61D4E7-E008-F0B8-1507-92C1769A6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C0F3B4-DEF6-B6D6-EF29-8C6634ABF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1268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6B7D15-3196-69E6-A0C1-CE88771A3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8FF890-6B19-886A-4E57-14A4D7519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835D4F-85CD-DA39-AA19-1D4DED1CA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9CAFAD-3685-6F9B-E33E-78E3BF904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FE4033-026F-9E2E-AB65-CD8BDD9FC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003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BF7A9-60D9-C0B1-13EF-2B0B0F7E7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2D6952-87AD-8F21-7937-803204FB3D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E24D07-F3A9-456D-A64D-82F008BB4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E6207C-A4DA-F6E8-46BB-CD0F8C0AE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935C1A9-9425-D17B-732D-FEB3D2FBA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60CA92-FB83-4864-19E1-7FDB169E7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687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AE3E39-0EAC-FCA8-8AA3-81379B86A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CBD468-54F5-B4DC-1BAB-6D35DB0F0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322692B-8F2E-E848-DBE9-7136A01DAF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CB4E37D-BFCE-B3A1-12BA-6B4996D23A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4C1B057-9C72-D137-1A34-60BA579361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287BD10-C30F-57A4-8745-DD77EB65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0B382C7-C34C-09CA-D7ED-D9381EB1F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045F23B-39D9-DA14-B75C-4902441FD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017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D04E25-BD38-0AB9-743D-B87AF4B45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0693BD-B6D5-B198-5B0A-9CED4D955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648EFE-C787-6CAA-CE34-CCA97A13F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EB22D3-3FD8-266E-3B75-60D860F37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113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BC7FC1F-DE9D-0F13-870D-043ABAF2A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FC34A72-F9F5-C7A5-9A53-A053829CB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CF1095-C616-B3B6-975E-DF245A454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475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68A8C-61A2-B415-0C87-05EC63DF8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E081C6-158B-110C-EC21-D596511B2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8A414B-DFD2-C6BE-6837-91931EB47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D6BB6A-1584-8498-AA4B-4DC306FD8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2AAC6D0-5C84-44B5-A0E3-1E973C323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F53EDC0-81F0-AD4A-A085-0A98AD942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358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A6BA53-3FA7-687A-AFA1-C03C4CEA9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E84B91A-C705-46F2-F8B9-4431B5FE28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E63D45-9668-4495-C93A-DDFDB1B7C1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AB270B-7C87-18D6-12E7-C6F287A11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ED0ED7-0060-9267-4CB4-06AC25015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67BE2C7-6A47-5147-D88C-916646A42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990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5B2D856-76D2-F7E6-DA1B-BAC8E5B11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EFAD6A-68C7-6C9F-F498-F6A2CC363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A0CD02-C216-1AE6-7E35-757AD38B2C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A06169-A68F-47BB-8C56-99A6041CD02D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544802-8C96-9234-44D5-AF50206EC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A00CBB-A193-868D-60E1-AC07DB65C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C9348-5425-4C3D-920E-769F4C4BDE6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1E1FAB5-C85C-BEEE-2CF6-574F09993256}"/>
              </a:ext>
            </a:extLst>
          </p:cNvPr>
          <p:cNvSpPr/>
          <p:nvPr userDrawn="1"/>
        </p:nvSpPr>
        <p:spPr>
          <a:xfrm>
            <a:off x="-40767000" y="-23088600"/>
            <a:ext cx="4114800" cy="411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90F79E3-DC22-665C-385E-BD19F8CBAC59}"/>
              </a:ext>
            </a:extLst>
          </p:cNvPr>
          <p:cNvSpPr/>
          <p:nvPr userDrawn="1"/>
        </p:nvSpPr>
        <p:spPr>
          <a:xfrm>
            <a:off x="48539400" y="27660600"/>
            <a:ext cx="4114800" cy="411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960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4" userDrawn="1">
          <p15:clr>
            <a:srgbClr val="F26B43"/>
          </p15:clr>
        </p15:guide>
        <p15:guide id="2" pos="7368" userDrawn="1">
          <p15:clr>
            <a:srgbClr val="F26B43"/>
          </p15:clr>
        </p15:guide>
        <p15:guide id="3" orient="horz" pos="560" userDrawn="1">
          <p15:clr>
            <a:srgbClr val="F26B43"/>
          </p15:clr>
        </p15:guide>
        <p15:guide id="4" orient="horz" pos="624" userDrawn="1">
          <p15:clr>
            <a:srgbClr val="F26B43"/>
          </p15:clr>
        </p15:guide>
        <p15:guide id="5" orient="horz" pos="4056" userDrawn="1">
          <p15:clr>
            <a:srgbClr val="F26B43"/>
          </p15:clr>
        </p15:guide>
        <p15:guide id="6" orient="horz" pos="39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0.png"/><Relationship Id="rId7" Type="http://schemas.openxmlformats.org/officeDocument/2006/relationships/image" Target="../media/image17.sv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382319C0-6490-0FA1-0652-C5E5504C8378}"/>
              </a:ext>
            </a:extLst>
          </p:cNvPr>
          <p:cNvSpPr/>
          <p:nvPr/>
        </p:nvSpPr>
        <p:spPr>
          <a:xfrm>
            <a:off x="12655061" y="1727573"/>
            <a:ext cx="657225" cy="657225"/>
          </a:xfrm>
          <a:prstGeom prst="roundRect">
            <a:avLst/>
          </a:prstGeom>
          <a:solidFill>
            <a:srgbClr val="DA25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9470FE55-CB0D-3A9A-811E-CEC192FAEF32}"/>
              </a:ext>
            </a:extLst>
          </p:cNvPr>
          <p:cNvSpPr/>
          <p:nvPr/>
        </p:nvSpPr>
        <p:spPr>
          <a:xfrm>
            <a:off x="12655061" y="2544741"/>
            <a:ext cx="657225" cy="657225"/>
          </a:xfrm>
          <a:prstGeom prst="roundRect">
            <a:avLst/>
          </a:prstGeom>
          <a:solidFill>
            <a:srgbClr val="D29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1" name="图片 50" descr="建筑前的广场上&#10;&#10;中度可信度描述已自动生成">
            <a:extLst>
              <a:ext uri="{FF2B5EF4-FFF2-40B4-BE49-F238E27FC236}">
                <a16:creationId xmlns:a16="http://schemas.microsoft.com/office/drawing/2014/main" id="{F771927E-DA11-D774-BE0F-B6AFC6C0CB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6" t="11413" r="6236" b="22910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DF84161-BA01-719E-94B4-B41301EAAFD5}"/>
              </a:ext>
            </a:extLst>
          </p:cNvPr>
          <p:cNvSpPr/>
          <p:nvPr/>
        </p:nvSpPr>
        <p:spPr>
          <a:xfrm>
            <a:off x="0" y="12953"/>
            <a:ext cx="12192000" cy="684504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87BFD9B2-A87C-46B4-647C-D831B84D1867}"/>
              </a:ext>
            </a:extLst>
          </p:cNvPr>
          <p:cNvSpPr/>
          <p:nvPr/>
        </p:nvSpPr>
        <p:spPr>
          <a:xfrm>
            <a:off x="-868627" y="-1135669"/>
            <a:ext cx="13929254" cy="6644307"/>
          </a:xfrm>
          <a:prstGeom prst="ellipse">
            <a:avLst/>
          </a:prstGeom>
          <a:solidFill>
            <a:srgbClr val="DA25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9E975B0D-3622-59BC-3B4D-B48C6DD59190}"/>
              </a:ext>
            </a:extLst>
          </p:cNvPr>
          <p:cNvSpPr/>
          <p:nvPr/>
        </p:nvSpPr>
        <p:spPr>
          <a:xfrm>
            <a:off x="-868627" y="-1532819"/>
            <a:ext cx="13929254" cy="664430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蛋糕, 桌子, 盘子, 游戏机&#10;&#10;描述已自动生成">
            <a:extLst>
              <a:ext uri="{FF2B5EF4-FFF2-40B4-BE49-F238E27FC236}">
                <a16:creationId xmlns:a16="http://schemas.microsoft.com/office/drawing/2014/main" id="{CFBA5019-E249-9BFF-D1BB-2C8D8FD41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68"/>
          <a:stretch>
            <a:fillRect/>
          </a:stretch>
        </p:blipFill>
        <p:spPr>
          <a:xfrm>
            <a:off x="0" y="0"/>
            <a:ext cx="5411048" cy="4754880"/>
          </a:xfrm>
          <a:custGeom>
            <a:avLst/>
            <a:gdLst>
              <a:gd name="connsiteX0" fmla="*/ 0 w 5411048"/>
              <a:gd name="connsiteY0" fmla="*/ 0 h 4754880"/>
              <a:gd name="connsiteX1" fmla="*/ 5411048 w 5411048"/>
              <a:gd name="connsiteY1" fmla="*/ 0 h 4754880"/>
              <a:gd name="connsiteX2" fmla="*/ 5411048 w 5411048"/>
              <a:gd name="connsiteY2" fmla="*/ 4754880 h 4754880"/>
              <a:gd name="connsiteX3" fmla="*/ 0 w 5411048"/>
              <a:gd name="connsiteY3" fmla="*/ 4754880 h 4754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1048" h="4754880">
                <a:moveTo>
                  <a:pt x="0" y="0"/>
                </a:moveTo>
                <a:lnTo>
                  <a:pt x="5411048" y="0"/>
                </a:lnTo>
                <a:lnTo>
                  <a:pt x="5411048" y="4754880"/>
                </a:lnTo>
                <a:lnTo>
                  <a:pt x="0" y="4754880"/>
                </a:lnTo>
                <a:close/>
              </a:path>
            </a:pathLst>
          </a:cu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1E122676-0F3D-09AB-A9D8-6187FEE9AC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46" b="55319"/>
          <a:stretch>
            <a:fillRect/>
          </a:stretch>
        </p:blipFill>
        <p:spPr>
          <a:xfrm rot="840074">
            <a:off x="399862" y="11937987"/>
            <a:ext cx="11787226" cy="4390293"/>
          </a:xfrm>
          <a:custGeom>
            <a:avLst/>
            <a:gdLst>
              <a:gd name="connsiteX0" fmla="*/ 0 w 11787226"/>
              <a:gd name="connsiteY0" fmla="*/ 0 h 4390293"/>
              <a:gd name="connsiteX1" fmla="*/ 11425384 w 11787226"/>
              <a:gd name="connsiteY1" fmla="*/ 0 h 4390293"/>
              <a:gd name="connsiteX2" fmla="*/ 11787226 w 11787226"/>
              <a:gd name="connsiteY2" fmla="*/ 1451138 h 4390293"/>
              <a:gd name="connsiteX3" fmla="*/ 0 w 11787226"/>
              <a:gd name="connsiteY3" fmla="*/ 4390293 h 4390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7226" h="4390293">
                <a:moveTo>
                  <a:pt x="0" y="0"/>
                </a:moveTo>
                <a:lnTo>
                  <a:pt x="11425384" y="0"/>
                </a:lnTo>
                <a:lnTo>
                  <a:pt x="11787226" y="1451138"/>
                </a:lnTo>
                <a:lnTo>
                  <a:pt x="0" y="4390293"/>
                </a:lnTo>
                <a:close/>
              </a:path>
            </a:pathLst>
          </a:custGeom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7772F33A-0A9C-8CF0-074B-F4C2737B23E1}"/>
              </a:ext>
            </a:extLst>
          </p:cNvPr>
          <p:cNvGrpSpPr/>
          <p:nvPr/>
        </p:nvGrpSpPr>
        <p:grpSpPr>
          <a:xfrm>
            <a:off x="-868627" y="-1532819"/>
            <a:ext cx="13929254" cy="6644307"/>
            <a:chOff x="14736420" y="-1532819"/>
            <a:chExt cx="13929254" cy="6644307"/>
          </a:xfrm>
        </p:grpSpPr>
        <p:pic>
          <p:nvPicPr>
            <p:cNvPr id="31" name="图片 30" descr="建筑前的广场上&#10;&#10;中度可信度描述已自动生成">
              <a:extLst>
                <a:ext uri="{FF2B5EF4-FFF2-40B4-BE49-F238E27FC236}">
                  <a16:creationId xmlns:a16="http://schemas.microsoft.com/office/drawing/2014/main" id="{7C5241A8-D7BA-8DEF-6D44-893DFE6E8F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413" b="39877"/>
            <a:stretch/>
          </p:blipFill>
          <p:spPr>
            <a:xfrm>
              <a:off x="14736420" y="25195"/>
              <a:ext cx="13929253" cy="5086293"/>
            </a:xfrm>
            <a:custGeom>
              <a:avLst/>
              <a:gdLst>
                <a:gd name="connsiteX0" fmla="*/ 1064043 w 13929253"/>
                <a:gd name="connsiteY0" fmla="*/ 0 h 5086293"/>
                <a:gd name="connsiteX1" fmla="*/ 12865211 w 13929253"/>
                <a:gd name="connsiteY1" fmla="*/ 0 h 5086293"/>
                <a:gd name="connsiteX2" fmla="*/ 12920961 w 13929253"/>
                <a:gd name="connsiteY2" fmla="*/ 41481 h 5086293"/>
                <a:gd name="connsiteX3" fmla="*/ 13929253 w 13929253"/>
                <a:gd name="connsiteY3" fmla="*/ 1764139 h 5086293"/>
                <a:gd name="connsiteX4" fmla="*/ 6964627 w 13929253"/>
                <a:gd name="connsiteY4" fmla="*/ 5086293 h 5086293"/>
                <a:gd name="connsiteX5" fmla="*/ 0 w 13929253"/>
                <a:gd name="connsiteY5" fmla="*/ 1764139 h 5086293"/>
                <a:gd name="connsiteX6" fmla="*/ 1008292 w 13929253"/>
                <a:gd name="connsiteY6" fmla="*/ 41481 h 5086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29253" h="5086293">
                  <a:moveTo>
                    <a:pt x="1064043" y="0"/>
                  </a:moveTo>
                  <a:lnTo>
                    <a:pt x="12865211" y="0"/>
                  </a:lnTo>
                  <a:lnTo>
                    <a:pt x="12920961" y="41481"/>
                  </a:lnTo>
                  <a:cubicBezTo>
                    <a:pt x="13560797" y="543781"/>
                    <a:pt x="13929253" y="1133435"/>
                    <a:pt x="13929253" y="1764139"/>
                  </a:cubicBezTo>
                  <a:cubicBezTo>
                    <a:pt x="13929253" y="3598914"/>
                    <a:pt x="10811085" y="5086293"/>
                    <a:pt x="6964627" y="5086293"/>
                  </a:cubicBezTo>
                  <a:cubicBezTo>
                    <a:pt x="3118169" y="5086293"/>
                    <a:pt x="0" y="3598914"/>
                    <a:pt x="0" y="1764139"/>
                  </a:cubicBezTo>
                  <a:cubicBezTo>
                    <a:pt x="0" y="1133435"/>
                    <a:pt x="368456" y="543781"/>
                    <a:pt x="1008292" y="41481"/>
                  </a:cubicBezTo>
                  <a:close/>
                </a:path>
              </a:pathLst>
            </a:custGeom>
            <a:solidFill>
              <a:schemeClr val="bg1"/>
            </a:solidFill>
          </p:spPr>
        </p:pic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2BE24D22-6F16-0A88-0D67-94C4A6F47533}"/>
                </a:ext>
              </a:extLst>
            </p:cNvPr>
            <p:cNvSpPr/>
            <p:nvPr/>
          </p:nvSpPr>
          <p:spPr>
            <a:xfrm>
              <a:off x="14736420" y="-1532819"/>
              <a:ext cx="13929254" cy="6644307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0A69460F-E60E-B6A8-2A2C-05299D205310}"/>
              </a:ext>
            </a:extLst>
          </p:cNvPr>
          <p:cNvGrpSpPr/>
          <p:nvPr/>
        </p:nvGrpSpPr>
        <p:grpSpPr>
          <a:xfrm>
            <a:off x="-1432260" y="691800"/>
            <a:ext cx="13624260" cy="7657334"/>
            <a:chOff x="-1432260" y="691800"/>
            <a:chExt cx="13624260" cy="7657334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789AB3B9-E5F5-EA8C-BF48-AEAB6AF1DF25}"/>
                </a:ext>
              </a:extLst>
            </p:cNvPr>
            <p:cNvGrpSpPr/>
            <p:nvPr/>
          </p:nvGrpSpPr>
          <p:grpSpPr>
            <a:xfrm>
              <a:off x="-1432260" y="691800"/>
              <a:ext cx="13624260" cy="6900983"/>
              <a:chOff x="-1432260" y="8667840"/>
              <a:chExt cx="13624260" cy="6900983"/>
            </a:xfrm>
          </p:grpSpPr>
          <p:pic>
            <p:nvPicPr>
              <p:cNvPr id="24" name="图片 23" descr="图片包含 草, 飞机, 大, 桌子&#10;&#10;描述已自动生成">
                <a:extLst>
                  <a:ext uri="{FF2B5EF4-FFF2-40B4-BE49-F238E27FC236}">
                    <a16:creationId xmlns:a16="http://schemas.microsoft.com/office/drawing/2014/main" id="{8055C5C3-5FB2-76DB-4CC0-8DD257361E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0042"/>
              <a:stretch/>
            </p:blipFill>
            <p:spPr>
              <a:xfrm>
                <a:off x="0" y="8667840"/>
                <a:ext cx="12192000" cy="6169306"/>
              </a:xfrm>
              <a:prstGeom prst="rect">
                <a:avLst/>
              </a:prstGeom>
            </p:spPr>
          </p:pic>
          <p:pic>
            <p:nvPicPr>
              <p:cNvPr id="20" name="图片 19">
                <a:extLst>
                  <a:ext uri="{FF2B5EF4-FFF2-40B4-BE49-F238E27FC236}">
                    <a16:creationId xmlns:a16="http://schemas.microsoft.com/office/drawing/2014/main" id="{ED485E9B-8E4B-98D2-4BE2-5D31D610EA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27" r="1152" b="47305"/>
              <a:stretch>
                <a:fillRect/>
              </a:stretch>
            </p:blipFill>
            <p:spPr>
              <a:xfrm rot="2254536">
                <a:off x="-1432260" y="12811938"/>
                <a:ext cx="5704261" cy="2756885"/>
              </a:xfrm>
              <a:custGeom>
                <a:avLst/>
                <a:gdLst>
                  <a:gd name="connsiteX0" fmla="*/ 0 w 5704261"/>
                  <a:gd name="connsiteY0" fmla="*/ 0 h 2756885"/>
                  <a:gd name="connsiteX1" fmla="*/ 5704261 w 5704261"/>
                  <a:gd name="connsiteY1" fmla="*/ 0 h 2756885"/>
                  <a:gd name="connsiteX2" fmla="*/ 2121217 w 5704261"/>
                  <a:gd name="connsiteY2" fmla="*/ 2756885 h 2756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704261" h="2756885">
                    <a:moveTo>
                      <a:pt x="0" y="0"/>
                    </a:moveTo>
                    <a:lnTo>
                      <a:pt x="5704261" y="0"/>
                    </a:lnTo>
                    <a:lnTo>
                      <a:pt x="2121217" y="2756885"/>
                    </a:lnTo>
                    <a:close/>
                  </a:path>
                </a:pathLst>
              </a:custGeom>
            </p:spPr>
          </p:pic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id="{75D3C11C-7462-A46A-70A5-D2ABA3512D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285" b="46606"/>
              <a:stretch>
                <a:fillRect/>
              </a:stretch>
            </p:blipFill>
            <p:spPr>
              <a:xfrm flipH="1">
                <a:off x="9097108" y="13169721"/>
                <a:ext cx="3094892" cy="1667425"/>
              </a:xfrm>
              <a:custGeom>
                <a:avLst/>
                <a:gdLst>
                  <a:gd name="connsiteX0" fmla="*/ 3094892 w 3094892"/>
                  <a:gd name="connsiteY0" fmla="*/ 0 h 1667425"/>
                  <a:gd name="connsiteX1" fmla="*/ 0 w 3094892"/>
                  <a:gd name="connsiteY1" fmla="*/ 0 h 1667425"/>
                  <a:gd name="connsiteX2" fmla="*/ 0 w 3094892"/>
                  <a:gd name="connsiteY2" fmla="*/ 1667425 h 1667425"/>
                  <a:gd name="connsiteX3" fmla="*/ 3094892 w 3094892"/>
                  <a:gd name="connsiteY3" fmla="*/ 1667425 h 1667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94892" h="1667425">
                    <a:moveTo>
                      <a:pt x="3094892" y="0"/>
                    </a:moveTo>
                    <a:lnTo>
                      <a:pt x="0" y="0"/>
                    </a:lnTo>
                    <a:lnTo>
                      <a:pt x="0" y="1667425"/>
                    </a:lnTo>
                    <a:lnTo>
                      <a:pt x="3094892" y="1667425"/>
                    </a:lnTo>
                    <a:close/>
                  </a:path>
                </a:pathLst>
              </a:custGeom>
            </p:spPr>
          </p:pic>
        </p:grpSp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CB270F98-4C44-C76D-A178-EB0B9EA1C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446" b="55319"/>
            <a:stretch>
              <a:fillRect/>
            </a:stretch>
          </p:blipFill>
          <p:spPr>
            <a:xfrm rot="840074">
              <a:off x="399862" y="3958841"/>
              <a:ext cx="11787226" cy="4390293"/>
            </a:xfrm>
            <a:custGeom>
              <a:avLst/>
              <a:gdLst>
                <a:gd name="connsiteX0" fmla="*/ 0 w 11787226"/>
                <a:gd name="connsiteY0" fmla="*/ 0 h 4390293"/>
                <a:gd name="connsiteX1" fmla="*/ 11425384 w 11787226"/>
                <a:gd name="connsiteY1" fmla="*/ 0 h 4390293"/>
                <a:gd name="connsiteX2" fmla="*/ 11787226 w 11787226"/>
                <a:gd name="connsiteY2" fmla="*/ 1451138 h 4390293"/>
                <a:gd name="connsiteX3" fmla="*/ 0 w 11787226"/>
                <a:gd name="connsiteY3" fmla="*/ 4390293 h 4390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87226" h="4390293">
                  <a:moveTo>
                    <a:pt x="0" y="0"/>
                  </a:moveTo>
                  <a:lnTo>
                    <a:pt x="11425384" y="0"/>
                  </a:lnTo>
                  <a:lnTo>
                    <a:pt x="11787226" y="1451138"/>
                  </a:lnTo>
                  <a:lnTo>
                    <a:pt x="0" y="4390293"/>
                  </a:lnTo>
                  <a:close/>
                </a:path>
              </a:pathLst>
            </a:custGeom>
          </p:spPr>
        </p:pic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869AA992-78AA-80A1-98B7-E9565A14FB68}"/>
              </a:ext>
            </a:extLst>
          </p:cNvPr>
          <p:cNvGrpSpPr/>
          <p:nvPr/>
        </p:nvGrpSpPr>
        <p:grpSpPr>
          <a:xfrm flipH="1">
            <a:off x="4314921" y="625727"/>
            <a:ext cx="8200313" cy="2298889"/>
            <a:chOff x="-19051" y="235663"/>
            <a:chExt cx="3952876" cy="2399140"/>
          </a:xfrm>
        </p:grpSpPr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7845446A-8D50-0E77-1AAE-213BADAA1E02}"/>
                </a:ext>
              </a:extLst>
            </p:cNvPr>
            <p:cNvSpPr/>
            <p:nvPr/>
          </p:nvSpPr>
          <p:spPr>
            <a:xfrm>
              <a:off x="-19050" y="1792639"/>
              <a:ext cx="3905250" cy="842164"/>
            </a:xfrm>
            <a:custGeom>
              <a:avLst/>
              <a:gdLst>
                <a:gd name="connsiteX0" fmla="*/ 0 w 3952875"/>
                <a:gd name="connsiteY0" fmla="*/ 88187 h 2088035"/>
                <a:gd name="connsiteX1" fmla="*/ 1562100 w 3952875"/>
                <a:gd name="connsiteY1" fmla="*/ 221537 h 2088035"/>
                <a:gd name="connsiteX2" fmla="*/ 2733675 w 3952875"/>
                <a:gd name="connsiteY2" fmla="*/ 2002712 h 2088035"/>
                <a:gd name="connsiteX3" fmla="*/ 3952875 w 3952875"/>
                <a:gd name="connsiteY3" fmla="*/ 1640762 h 2088035"/>
                <a:gd name="connsiteX0" fmla="*/ 0 w 3905250"/>
                <a:gd name="connsiteY0" fmla="*/ 88187 h 2029914"/>
                <a:gd name="connsiteX1" fmla="*/ 1562100 w 3905250"/>
                <a:gd name="connsiteY1" fmla="*/ 221537 h 2029914"/>
                <a:gd name="connsiteX2" fmla="*/ 2733675 w 3905250"/>
                <a:gd name="connsiteY2" fmla="*/ 2002712 h 2029914"/>
                <a:gd name="connsiteX3" fmla="*/ 3905250 w 3905250"/>
                <a:gd name="connsiteY3" fmla="*/ 564437 h 2029914"/>
                <a:gd name="connsiteX0" fmla="*/ 0 w 3905250"/>
                <a:gd name="connsiteY0" fmla="*/ 29971 h 712233"/>
                <a:gd name="connsiteX1" fmla="*/ 1562100 w 3905250"/>
                <a:gd name="connsiteY1" fmla="*/ 163321 h 712233"/>
                <a:gd name="connsiteX2" fmla="*/ 2524125 w 3905250"/>
                <a:gd name="connsiteY2" fmla="*/ 515746 h 712233"/>
                <a:gd name="connsiteX3" fmla="*/ 3905250 w 3905250"/>
                <a:gd name="connsiteY3" fmla="*/ 506221 h 712233"/>
                <a:gd name="connsiteX0" fmla="*/ 0 w 3905250"/>
                <a:gd name="connsiteY0" fmla="*/ 159902 h 842164"/>
                <a:gd name="connsiteX1" fmla="*/ 1511300 w 3905250"/>
                <a:gd name="connsiteY1" fmla="*/ 26552 h 842164"/>
                <a:gd name="connsiteX2" fmla="*/ 2524125 w 3905250"/>
                <a:gd name="connsiteY2" fmla="*/ 645677 h 842164"/>
                <a:gd name="connsiteX3" fmla="*/ 3905250 w 3905250"/>
                <a:gd name="connsiteY3" fmla="*/ 636152 h 84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5250" h="842164">
                  <a:moveTo>
                    <a:pt x="0" y="159902"/>
                  </a:moveTo>
                  <a:cubicBezTo>
                    <a:pt x="553244" y="67033"/>
                    <a:pt x="1090613" y="-54410"/>
                    <a:pt x="1511300" y="26552"/>
                  </a:cubicBezTo>
                  <a:cubicBezTo>
                    <a:pt x="1931988" y="107515"/>
                    <a:pt x="2125663" y="409140"/>
                    <a:pt x="2524125" y="645677"/>
                  </a:cubicBezTo>
                  <a:cubicBezTo>
                    <a:pt x="2922587" y="882214"/>
                    <a:pt x="3494881" y="935395"/>
                    <a:pt x="3905250" y="636152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A3218209-77D0-03AD-7DAE-2BC056762846}"/>
                </a:ext>
              </a:extLst>
            </p:cNvPr>
            <p:cNvSpPr/>
            <p:nvPr/>
          </p:nvSpPr>
          <p:spPr>
            <a:xfrm>
              <a:off x="-19050" y="1721181"/>
              <a:ext cx="3907518" cy="895396"/>
            </a:xfrm>
            <a:custGeom>
              <a:avLst/>
              <a:gdLst>
                <a:gd name="connsiteX0" fmla="*/ 0 w 3907518"/>
                <a:gd name="connsiteY0" fmla="*/ 153804 h 895396"/>
                <a:gd name="connsiteX1" fmla="*/ 1513719 w 3907518"/>
                <a:gd name="connsiteY1" fmla="*/ 33154 h 895396"/>
                <a:gd name="connsiteX2" fmla="*/ 2534104 w 3907518"/>
                <a:gd name="connsiteY2" fmla="*/ 707615 h 895396"/>
                <a:gd name="connsiteX3" fmla="*/ 3907518 w 3907518"/>
                <a:gd name="connsiteY3" fmla="*/ 681308 h 89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7518" h="895396">
                  <a:moveTo>
                    <a:pt x="0" y="153804"/>
                  </a:moveTo>
                  <a:cubicBezTo>
                    <a:pt x="553257" y="60935"/>
                    <a:pt x="1091369" y="-59147"/>
                    <a:pt x="1513719" y="33154"/>
                  </a:cubicBezTo>
                  <a:cubicBezTo>
                    <a:pt x="1936070" y="125457"/>
                    <a:pt x="2135642" y="471078"/>
                    <a:pt x="2534104" y="707615"/>
                  </a:cubicBezTo>
                  <a:cubicBezTo>
                    <a:pt x="2932566" y="944152"/>
                    <a:pt x="3497149" y="980551"/>
                    <a:pt x="3907518" y="681308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6406DBD0-C43E-6813-BC88-8563F8E2D2FD}"/>
                </a:ext>
              </a:extLst>
            </p:cNvPr>
            <p:cNvSpPr/>
            <p:nvPr/>
          </p:nvSpPr>
          <p:spPr>
            <a:xfrm>
              <a:off x="-19050" y="1649260"/>
              <a:ext cx="3909786" cy="949483"/>
            </a:xfrm>
            <a:custGeom>
              <a:avLst/>
              <a:gdLst>
                <a:gd name="connsiteX0" fmla="*/ 0 w 3909786"/>
                <a:gd name="connsiteY0" fmla="*/ 148168 h 949483"/>
                <a:gd name="connsiteX1" fmla="*/ 1516138 w 3909786"/>
                <a:gd name="connsiteY1" fmla="*/ 40218 h 949483"/>
                <a:gd name="connsiteX2" fmla="*/ 2544082 w 3909786"/>
                <a:gd name="connsiteY2" fmla="*/ 770014 h 949483"/>
                <a:gd name="connsiteX3" fmla="*/ 3909786 w 3909786"/>
                <a:gd name="connsiteY3" fmla="*/ 726925 h 94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9786" h="949483">
                  <a:moveTo>
                    <a:pt x="0" y="148168"/>
                  </a:moveTo>
                  <a:cubicBezTo>
                    <a:pt x="553257" y="55299"/>
                    <a:pt x="1092125" y="-63423"/>
                    <a:pt x="1516138" y="40218"/>
                  </a:cubicBezTo>
                  <a:cubicBezTo>
                    <a:pt x="1940152" y="143859"/>
                    <a:pt x="2145620" y="533477"/>
                    <a:pt x="2544082" y="770014"/>
                  </a:cubicBezTo>
                  <a:cubicBezTo>
                    <a:pt x="2942544" y="1006551"/>
                    <a:pt x="3499417" y="1026168"/>
                    <a:pt x="3909786" y="726925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BC673651-5117-C522-950B-403F33B10D34}"/>
                </a:ext>
              </a:extLst>
            </p:cNvPr>
            <p:cNvSpPr/>
            <p:nvPr/>
          </p:nvSpPr>
          <p:spPr>
            <a:xfrm>
              <a:off x="-19051" y="1576928"/>
              <a:ext cx="3912053" cy="1004377"/>
            </a:xfrm>
            <a:custGeom>
              <a:avLst/>
              <a:gdLst>
                <a:gd name="connsiteX0" fmla="*/ 0 w 3912053"/>
                <a:gd name="connsiteY0" fmla="*/ 142943 h 1004377"/>
                <a:gd name="connsiteX1" fmla="*/ 1518557 w 3912053"/>
                <a:gd name="connsiteY1" fmla="*/ 47693 h 1004377"/>
                <a:gd name="connsiteX2" fmla="*/ 2554061 w 3912053"/>
                <a:gd name="connsiteY2" fmla="*/ 832825 h 1004377"/>
                <a:gd name="connsiteX3" fmla="*/ 3912053 w 3912053"/>
                <a:gd name="connsiteY3" fmla="*/ 772954 h 1004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2053" h="1004377">
                  <a:moveTo>
                    <a:pt x="0" y="142943"/>
                  </a:moveTo>
                  <a:cubicBezTo>
                    <a:pt x="553257" y="50074"/>
                    <a:pt x="1092881" y="-67287"/>
                    <a:pt x="1518557" y="47693"/>
                  </a:cubicBezTo>
                  <a:cubicBezTo>
                    <a:pt x="1944234" y="162674"/>
                    <a:pt x="2155599" y="596288"/>
                    <a:pt x="2554061" y="832825"/>
                  </a:cubicBezTo>
                  <a:cubicBezTo>
                    <a:pt x="2952523" y="1069362"/>
                    <a:pt x="3501684" y="1072197"/>
                    <a:pt x="3912053" y="772954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0141C2D4-F3BB-DFE8-EC78-BCD8FE44F9C1}"/>
                </a:ext>
              </a:extLst>
            </p:cNvPr>
            <p:cNvSpPr/>
            <p:nvPr/>
          </p:nvSpPr>
          <p:spPr>
            <a:xfrm>
              <a:off x="-19050" y="1504227"/>
              <a:ext cx="3914322" cy="1060034"/>
            </a:xfrm>
            <a:custGeom>
              <a:avLst/>
              <a:gdLst>
                <a:gd name="connsiteX0" fmla="*/ 0 w 3914322"/>
                <a:gd name="connsiteY0" fmla="*/ 138087 h 1060034"/>
                <a:gd name="connsiteX1" fmla="*/ 1520976 w 3914322"/>
                <a:gd name="connsiteY1" fmla="*/ 55537 h 1060034"/>
                <a:gd name="connsiteX2" fmla="*/ 2564039 w 3914322"/>
                <a:gd name="connsiteY2" fmla="*/ 896005 h 1060034"/>
                <a:gd name="connsiteX3" fmla="*/ 3914322 w 3914322"/>
                <a:gd name="connsiteY3" fmla="*/ 819352 h 10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4322" h="1060034">
                  <a:moveTo>
                    <a:pt x="0" y="138087"/>
                  </a:moveTo>
                  <a:cubicBezTo>
                    <a:pt x="553257" y="45218"/>
                    <a:pt x="1093637" y="-70782"/>
                    <a:pt x="1520976" y="55537"/>
                  </a:cubicBezTo>
                  <a:cubicBezTo>
                    <a:pt x="1948316" y="181857"/>
                    <a:pt x="2165577" y="659468"/>
                    <a:pt x="2564039" y="896005"/>
                  </a:cubicBezTo>
                  <a:cubicBezTo>
                    <a:pt x="2962501" y="1132542"/>
                    <a:pt x="3503952" y="1118594"/>
                    <a:pt x="3914322" y="819352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0D78993B-70CC-C943-E335-45D1964D8EA4}"/>
                </a:ext>
              </a:extLst>
            </p:cNvPr>
            <p:cNvSpPr/>
            <p:nvPr/>
          </p:nvSpPr>
          <p:spPr>
            <a:xfrm>
              <a:off x="-19051" y="1431196"/>
              <a:ext cx="3916589" cy="1116411"/>
            </a:xfrm>
            <a:custGeom>
              <a:avLst/>
              <a:gdLst>
                <a:gd name="connsiteX0" fmla="*/ 0 w 3916589"/>
                <a:gd name="connsiteY0" fmla="*/ 133560 h 1116411"/>
                <a:gd name="connsiteX1" fmla="*/ 1523395 w 3916589"/>
                <a:gd name="connsiteY1" fmla="*/ 63710 h 1116411"/>
                <a:gd name="connsiteX2" fmla="*/ 2574018 w 3916589"/>
                <a:gd name="connsiteY2" fmla="*/ 959514 h 1116411"/>
                <a:gd name="connsiteX3" fmla="*/ 3916589 w 3916589"/>
                <a:gd name="connsiteY3" fmla="*/ 866078 h 1116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6589" h="1116411">
                  <a:moveTo>
                    <a:pt x="0" y="133560"/>
                  </a:moveTo>
                  <a:cubicBezTo>
                    <a:pt x="553257" y="40691"/>
                    <a:pt x="1094393" y="-73948"/>
                    <a:pt x="1523395" y="63710"/>
                  </a:cubicBezTo>
                  <a:cubicBezTo>
                    <a:pt x="1952398" y="201370"/>
                    <a:pt x="2175556" y="722977"/>
                    <a:pt x="2574018" y="959514"/>
                  </a:cubicBezTo>
                  <a:cubicBezTo>
                    <a:pt x="2972480" y="1196051"/>
                    <a:pt x="3506220" y="1165321"/>
                    <a:pt x="3916589" y="866078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419BDBA7-4B69-E318-2A5D-14428BEA2F69}"/>
                </a:ext>
              </a:extLst>
            </p:cNvPr>
            <p:cNvSpPr/>
            <p:nvPr/>
          </p:nvSpPr>
          <p:spPr>
            <a:xfrm>
              <a:off x="-19051" y="1357869"/>
              <a:ext cx="3918857" cy="1173469"/>
            </a:xfrm>
            <a:custGeom>
              <a:avLst/>
              <a:gdLst>
                <a:gd name="connsiteX0" fmla="*/ 0 w 3918857"/>
                <a:gd name="connsiteY0" fmla="*/ 129332 h 1173469"/>
                <a:gd name="connsiteX1" fmla="*/ 1525814 w 3918857"/>
                <a:gd name="connsiteY1" fmla="*/ 72182 h 1173469"/>
                <a:gd name="connsiteX2" fmla="*/ 2583996 w 3918857"/>
                <a:gd name="connsiteY2" fmla="*/ 1023321 h 1173469"/>
                <a:gd name="connsiteX3" fmla="*/ 3918857 w 3918857"/>
                <a:gd name="connsiteY3" fmla="*/ 913103 h 1173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8857" h="1173469">
                  <a:moveTo>
                    <a:pt x="0" y="129332"/>
                  </a:moveTo>
                  <a:cubicBezTo>
                    <a:pt x="553257" y="36463"/>
                    <a:pt x="1095149" y="-76816"/>
                    <a:pt x="1525814" y="72182"/>
                  </a:cubicBezTo>
                  <a:cubicBezTo>
                    <a:pt x="1956481" y="221180"/>
                    <a:pt x="2185534" y="786784"/>
                    <a:pt x="2583996" y="1023321"/>
                  </a:cubicBezTo>
                  <a:cubicBezTo>
                    <a:pt x="2982458" y="1259858"/>
                    <a:pt x="3508488" y="1212346"/>
                    <a:pt x="3918857" y="913103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11DD836E-E291-761A-5D48-D5EE855C483A}"/>
                </a:ext>
              </a:extLst>
            </p:cNvPr>
            <p:cNvSpPr/>
            <p:nvPr/>
          </p:nvSpPr>
          <p:spPr>
            <a:xfrm>
              <a:off x="-19051" y="1284272"/>
              <a:ext cx="3921125" cy="1231171"/>
            </a:xfrm>
            <a:custGeom>
              <a:avLst/>
              <a:gdLst>
                <a:gd name="connsiteX0" fmla="*/ 0 w 3921125"/>
                <a:gd name="connsiteY0" fmla="*/ 125372 h 1231171"/>
                <a:gd name="connsiteX1" fmla="*/ 1528233 w 3921125"/>
                <a:gd name="connsiteY1" fmla="*/ 80922 h 1231171"/>
                <a:gd name="connsiteX2" fmla="*/ 2593975 w 3921125"/>
                <a:gd name="connsiteY2" fmla="*/ 1087397 h 1231171"/>
                <a:gd name="connsiteX3" fmla="*/ 3921125 w 3921125"/>
                <a:gd name="connsiteY3" fmla="*/ 960397 h 1231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1125" h="1231171">
                  <a:moveTo>
                    <a:pt x="0" y="125372"/>
                  </a:moveTo>
                  <a:cubicBezTo>
                    <a:pt x="553257" y="32503"/>
                    <a:pt x="1095905" y="-79415"/>
                    <a:pt x="1528233" y="80922"/>
                  </a:cubicBezTo>
                  <a:cubicBezTo>
                    <a:pt x="1960563" y="241260"/>
                    <a:pt x="2195513" y="850860"/>
                    <a:pt x="2593975" y="1087397"/>
                  </a:cubicBezTo>
                  <a:cubicBezTo>
                    <a:pt x="2992437" y="1323934"/>
                    <a:pt x="3510756" y="1259640"/>
                    <a:pt x="3921125" y="960397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53AA18-9088-C7F5-8313-23518B675DC8}"/>
                </a:ext>
              </a:extLst>
            </p:cNvPr>
            <p:cNvSpPr/>
            <p:nvPr/>
          </p:nvSpPr>
          <p:spPr>
            <a:xfrm>
              <a:off x="-19051" y="1210431"/>
              <a:ext cx="3923393" cy="1289478"/>
            </a:xfrm>
            <a:custGeom>
              <a:avLst/>
              <a:gdLst>
                <a:gd name="connsiteX0" fmla="*/ 0 w 3923393"/>
                <a:gd name="connsiteY0" fmla="*/ 121656 h 1289478"/>
                <a:gd name="connsiteX1" fmla="*/ 1530652 w 3923393"/>
                <a:gd name="connsiteY1" fmla="*/ 89906 h 1289478"/>
                <a:gd name="connsiteX2" fmla="*/ 2603954 w 3923393"/>
                <a:gd name="connsiteY2" fmla="*/ 1151717 h 1289478"/>
                <a:gd name="connsiteX3" fmla="*/ 3923393 w 3923393"/>
                <a:gd name="connsiteY3" fmla="*/ 1007935 h 1289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3393" h="1289478">
                  <a:moveTo>
                    <a:pt x="0" y="121656"/>
                  </a:moveTo>
                  <a:cubicBezTo>
                    <a:pt x="553257" y="28787"/>
                    <a:pt x="1096661" y="-81770"/>
                    <a:pt x="1530652" y="89906"/>
                  </a:cubicBezTo>
                  <a:cubicBezTo>
                    <a:pt x="1964645" y="261583"/>
                    <a:pt x="2205492" y="915180"/>
                    <a:pt x="2603954" y="1151717"/>
                  </a:cubicBezTo>
                  <a:cubicBezTo>
                    <a:pt x="3002416" y="1388254"/>
                    <a:pt x="3513024" y="1307178"/>
                    <a:pt x="3923393" y="1007935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20063142-4AE8-2895-FA5F-4EE03BCA799E}"/>
                </a:ext>
              </a:extLst>
            </p:cNvPr>
            <p:cNvSpPr/>
            <p:nvPr/>
          </p:nvSpPr>
          <p:spPr>
            <a:xfrm>
              <a:off x="-19051" y="1136368"/>
              <a:ext cx="3925661" cy="1348356"/>
            </a:xfrm>
            <a:custGeom>
              <a:avLst/>
              <a:gdLst>
                <a:gd name="connsiteX0" fmla="*/ 0 w 3925661"/>
                <a:gd name="connsiteY0" fmla="*/ 118163 h 1348356"/>
                <a:gd name="connsiteX1" fmla="*/ 1533071 w 3925661"/>
                <a:gd name="connsiteY1" fmla="*/ 99113 h 1348356"/>
                <a:gd name="connsiteX2" fmla="*/ 2613932 w 3925661"/>
                <a:gd name="connsiteY2" fmla="*/ 1216259 h 1348356"/>
                <a:gd name="connsiteX3" fmla="*/ 3925661 w 3925661"/>
                <a:gd name="connsiteY3" fmla="*/ 1055695 h 134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5661" h="1348356">
                  <a:moveTo>
                    <a:pt x="0" y="118163"/>
                  </a:moveTo>
                  <a:cubicBezTo>
                    <a:pt x="553257" y="25294"/>
                    <a:pt x="1097417" y="-83903"/>
                    <a:pt x="1533071" y="99113"/>
                  </a:cubicBezTo>
                  <a:cubicBezTo>
                    <a:pt x="1968727" y="282129"/>
                    <a:pt x="2215470" y="979722"/>
                    <a:pt x="2613932" y="1216259"/>
                  </a:cubicBezTo>
                  <a:cubicBezTo>
                    <a:pt x="3012394" y="1452796"/>
                    <a:pt x="3515292" y="1354938"/>
                    <a:pt x="3925661" y="1055695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E067ACB5-7A20-3E0B-ECB6-778B81AC54DF}"/>
                </a:ext>
              </a:extLst>
            </p:cNvPr>
            <p:cNvSpPr/>
            <p:nvPr/>
          </p:nvSpPr>
          <p:spPr>
            <a:xfrm>
              <a:off x="-19050" y="1062103"/>
              <a:ext cx="3927928" cy="1407768"/>
            </a:xfrm>
            <a:custGeom>
              <a:avLst/>
              <a:gdLst>
                <a:gd name="connsiteX0" fmla="*/ 0 w 3927928"/>
                <a:gd name="connsiteY0" fmla="*/ 114871 h 1407768"/>
                <a:gd name="connsiteX1" fmla="*/ 1535490 w 3927928"/>
                <a:gd name="connsiteY1" fmla="*/ 108521 h 1407768"/>
                <a:gd name="connsiteX2" fmla="*/ 2623911 w 3927928"/>
                <a:gd name="connsiteY2" fmla="*/ 1281003 h 1407768"/>
                <a:gd name="connsiteX3" fmla="*/ 3927928 w 3927928"/>
                <a:gd name="connsiteY3" fmla="*/ 1103657 h 1407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7928" h="1407768">
                  <a:moveTo>
                    <a:pt x="0" y="114871"/>
                  </a:moveTo>
                  <a:cubicBezTo>
                    <a:pt x="553257" y="22002"/>
                    <a:pt x="1098173" y="-85834"/>
                    <a:pt x="1535490" y="108521"/>
                  </a:cubicBezTo>
                  <a:cubicBezTo>
                    <a:pt x="1972809" y="302876"/>
                    <a:pt x="2225449" y="1044466"/>
                    <a:pt x="2623911" y="1281003"/>
                  </a:cubicBezTo>
                  <a:cubicBezTo>
                    <a:pt x="3022373" y="1517540"/>
                    <a:pt x="3517559" y="1402900"/>
                    <a:pt x="3927928" y="1103657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A3F81712-51BA-9EEF-B9CB-412FB39D69CC}"/>
                </a:ext>
              </a:extLst>
            </p:cNvPr>
            <p:cNvSpPr/>
            <p:nvPr/>
          </p:nvSpPr>
          <p:spPr>
            <a:xfrm>
              <a:off x="-19051" y="987652"/>
              <a:ext cx="3930197" cy="1467683"/>
            </a:xfrm>
            <a:custGeom>
              <a:avLst/>
              <a:gdLst>
                <a:gd name="connsiteX0" fmla="*/ 0 w 3930197"/>
                <a:gd name="connsiteY0" fmla="*/ 111765 h 1467683"/>
                <a:gd name="connsiteX1" fmla="*/ 1537910 w 3930197"/>
                <a:gd name="connsiteY1" fmla="*/ 118115 h 1467683"/>
                <a:gd name="connsiteX2" fmla="*/ 2633889 w 3930197"/>
                <a:gd name="connsiteY2" fmla="*/ 1345933 h 1467683"/>
                <a:gd name="connsiteX3" fmla="*/ 3930197 w 3930197"/>
                <a:gd name="connsiteY3" fmla="*/ 1151804 h 14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0197" h="1467683">
                  <a:moveTo>
                    <a:pt x="0" y="111765"/>
                  </a:moveTo>
                  <a:cubicBezTo>
                    <a:pt x="553257" y="18896"/>
                    <a:pt x="1098928" y="-87579"/>
                    <a:pt x="1537910" y="118115"/>
                  </a:cubicBezTo>
                  <a:cubicBezTo>
                    <a:pt x="1976891" y="323810"/>
                    <a:pt x="2235427" y="1109396"/>
                    <a:pt x="2633889" y="1345933"/>
                  </a:cubicBezTo>
                  <a:cubicBezTo>
                    <a:pt x="3032351" y="1582470"/>
                    <a:pt x="3519827" y="1451047"/>
                    <a:pt x="3930197" y="1151804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45692F08-128D-6F1E-3EA9-06B716AF8D0F}"/>
                </a:ext>
              </a:extLst>
            </p:cNvPr>
            <p:cNvSpPr/>
            <p:nvPr/>
          </p:nvSpPr>
          <p:spPr>
            <a:xfrm>
              <a:off x="-19050" y="913031"/>
              <a:ext cx="3932464" cy="1528066"/>
            </a:xfrm>
            <a:custGeom>
              <a:avLst/>
              <a:gdLst>
                <a:gd name="connsiteX0" fmla="*/ 0 w 3932464"/>
                <a:gd name="connsiteY0" fmla="*/ 108829 h 1528066"/>
                <a:gd name="connsiteX1" fmla="*/ 1540329 w 3932464"/>
                <a:gd name="connsiteY1" fmla="*/ 127879 h 1528066"/>
                <a:gd name="connsiteX2" fmla="*/ 2643868 w 3932464"/>
                <a:gd name="connsiteY2" fmla="*/ 1411033 h 1528066"/>
                <a:gd name="connsiteX3" fmla="*/ 3932464 w 3932464"/>
                <a:gd name="connsiteY3" fmla="*/ 1200122 h 1528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2464" h="1528066">
                  <a:moveTo>
                    <a:pt x="0" y="108829"/>
                  </a:moveTo>
                  <a:cubicBezTo>
                    <a:pt x="553257" y="15960"/>
                    <a:pt x="1099684" y="-89154"/>
                    <a:pt x="1540329" y="127879"/>
                  </a:cubicBezTo>
                  <a:cubicBezTo>
                    <a:pt x="1980973" y="344913"/>
                    <a:pt x="2245406" y="1174496"/>
                    <a:pt x="2643868" y="1411033"/>
                  </a:cubicBezTo>
                  <a:cubicBezTo>
                    <a:pt x="3042330" y="1647570"/>
                    <a:pt x="3522095" y="1499365"/>
                    <a:pt x="3932464" y="1200122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F8AABBE2-977D-CACF-6A98-2FDD5306ADBF}"/>
                </a:ext>
              </a:extLst>
            </p:cNvPr>
            <p:cNvSpPr/>
            <p:nvPr/>
          </p:nvSpPr>
          <p:spPr>
            <a:xfrm>
              <a:off x="-19050" y="838254"/>
              <a:ext cx="3934732" cy="1588887"/>
            </a:xfrm>
            <a:custGeom>
              <a:avLst/>
              <a:gdLst>
                <a:gd name="connsiteX0" fmla="*/ 0 w 3934732"/>
                <a:gd name="connsiteY0" fmla="*/ 106049 h 1588887"/>
                <a:gd name="connsiteX1" fmla="*/ 1542748 w 3934732"/>
                <a:gd name="connsiteY1" fmla="*/ 137799 h 1588887"/>
                <a:gd name="connsiteX2" fmla="*/ 2653846 w 3934732"/>
                <a:gd name="connsiteY2" fmla="*/ 1476288 h 1588887"/>
                <a:gd name="connsiteX3" fmla="*/ 3934732 w 3934732"/>
                <a:gd name="connsiteY3" fmla="*/ 1248595 h 158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4732" h="1588887">
                  <a:moveTo>
                    <a:pt x="0" y="106049"/>
                  </a:moveTo>
                  <a:cubicBezTo>
                    <a:pt x="553257" y="13180"/>
                    <a:pt x="1100440" y="-90574"/>
                    <a:pt x="1542748" y="137799"/>
                  </a:cubicBezTo>
                  <a:cubicBezTo>
                    <a:pt x="1985055" y="366172"/>
                    <a:pt x="2255384" y="1239751"/>
                    <a:pt x="2653846" y="1476288"/>
                  </a:cubicBezTo>
                  <a:cubicBezTo>
                    <a:pt x="3052308" y="1712825"/>
                    <a:pt x="3524363" y="1547838"/>
                    <a:pt x="3934732" y="1248595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2C5019E8-AA76-A74A-276D-91618485939F}"/>
                </a:ext>
              </a:extLst>
            </p:cNvPr>
            <p:cNvSpPr/>
            <p:nvPr/>
          </p:nvSpPr>
          <p:spPr>
            <a:xfrm>
              <a:off x="-19050" y="763334"/>
              <a:ext cx="3937000" cy="1650117"/>
            </a:xfrm>
            <a:custGeom>
              <a:avLst/>
              <a:gdLst>
                <a:gd name="connsiteX0" fmla="*/ 0 w 3937000"/>
                <a:gd name="connsiteY0" fmla="*/ 103413 h 1650117"/>
                <a:gd name="connsiteX1" fmla="*/ 1545167 w 3937000"/>
                <a:gd name="connsiteY1" fmla="*/ 147863 h 1650117"/>
                <a:gd name="connsiteX2" fmla="*/ 2663825 w 3937000"/>
                <a:gd name="connsiteY2" fmla="*/ 1541688 h 1650117"/>
                <a:gd name="connsiteX3" fmla="*/ 3937000 w 3937000"/>
                <a:gd name="connsiteY3" fmla="*/ 1297213 h 165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000" h="1650117">
                  <a:moveTo>
                    <a:pt x="0" y="103413"/>
                  </a:moveTo>
                  <a:cubicBezTo>
                    <a:pt x="553257" y="10544"/>
                    <a:pt x="1101196" y="-91849"/>
                    <a:pt x="1545167" y="147863"/>
                  </a:cubicBezTo>
                  <a:cubicBezTo>
                    <a:pt x="1989137" y="387575"/>
                    <a:pt x="2265363" y="1305151"/>
                    <a:pt x="2663825" y="1541688"/>
                  </a:cubicBezTo>
                  <a:cubicBezTo>
                    <a:pt x="3062287" y="1778225"/>
                    <a:pt x="3526631" y="1596456"/>
                    <a:pt x="3937000" y="1297213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4CDF3560-0E20-A4B5-1BF3-5B174996E3E6}"/>
                </a:ext>
              </a:extLst>
            </p:cNvPr>
            <p:cNvSpPr/>
            <p:nvPr/>
          </p:nvSpPr>
          <p:spPr>
            <a:xfrm>
              <a:off x="-19050" y="688281"/>
              <a:ext cx="3939268" cy="1711728"/>
            </a:xfrm>
            <a:custGeom>
              <a:avLst/>
              <a:gdLst>
                <a:gd name="connsiteX0" fmla="*/ 0 w 3939268"/>
                <a:gd name="connsiteY0" fmla="*/ 100909 h 1711728"/>
                <a:gd name="connsiteX1" fmla="*/ 1547586 w 3939268"/>
                <a:gd name="connsiteY1" fmla="*/ 158059 h 1711728"/>
                <a:gd name="connsiteX2" fmla="*/ 2673804 w 3939268"/>
                <a:gd name="connsiteY2" fmla="*/ 1607220 h 1711728"/>
                <a:gd name="connsiteX3" fmla="*/ 3939268 w 3939268"/>
                <a:gd name="connsiteY3" fmla="*/ 1345963 h 1711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9268" h="1711728">
                  <a:moveTo>
                    <a:pt x="0" y="100909"/>
                  </a:moveTo>
                  <a:cubicBezTo>
                    <a:pt x="553257" y="8040"/>
                    <a:pt x="1101952" y="-92992"/>
                    <a:pt x="1547586" y="158059"/>
                  </a:cubicBezTo>
                  <a:cubicBezTo>
                    <a:pt x="1993219" y="409111"/>
                    <a:pt x="2275342" y="1370683"/>
                    <a:pt x="2673804" y="1607220"/>
                  </a:cubicBezTo>
                  <a:cubicBezTo>
                    <a:pt x="3072266" y="1843757"/>
                    <a:pt x="3528899" y="1645206"/>
                    <a:pt x="3939268" y="1345963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B802CC04-94A8-8458-6B2E-42258E68E455}"/>
                </a:ext>
              </a:extLst>
            </p:cNvPr>
            <p:cNvSpPr/>
            <p:nvPr/>
          </p:nvSpPr>
          <p:spPr>
            <a:xfrm>
              <a:off x="-19050" y="613105"/>
              <a:ext cx="3941536" cy="1773693"/>
            </a:xfrm>
            <a:custGeom>
              <a:avLst/>
              <a:gdLst>
                <a:gd name="connsiteX0" fmla="*/ 0 w 3941536"/>
                <a:gd name="connsiteY0" fmla="*/ 98529 h 1773693"/>
                <a:gd name="connsiteX1" fmla="*/ 1550005 w 3941536"/>
                <a:gd name="connsiteY1" fmla="*/ 168379 h 1773693"/>
                <a:gd name="connsiteX2" fmla="*/ 2683782 w 3941536"/>
                <a:gd name="connsiteY2" fmla="*/ 1672875 h 1773693"/>
                <a:gd name="connsiteX3" fmla="*/ 3941536 w 3941536"/>
                <a:gd name="connsiteY3" fmla="*/ 1394836 h 1773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1536" h="1773693">
                  <a:moveTo>
                    <a:pt x="0" y="98529"/>
                  </a:moveTo>
                  <a:cubicBezTo>
                    <a:pt x="553257" y="5660"/>
                    <a:pt x="1102708" y="-94012"/>
                    <a:pt x="1550005" y="168379"/>
                  </a:cubicBezTo>
                  <a:cubicBezTo>
                    <a:pt x="1997302" y="430769"/>
                    <a:pt x="2285320" y="1436338"/>
                    <a:pt x="2683782" y="1672875"/>
                  </a:cubicBezTo>
                  <a:cubicBezTo>
                    <a:pt x="3082244" y="1909412"/>
                    <a:pt x="3531167" y="1694079"/>
                    <a:pt x="3941536" y="1394836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BC58AA80-FB87-CD04-C025-E5F63D411DCF}"/>
                </a:ext>
              </a:extLst>
            </p:cNvPr>
            <p:cNvSpPr/>
            <p:nvPr/>
          </p:nvSpPr>
          <p:spPr>
            <a:xfrm>
              <a:off x="-19051" y="537814"/>
              <a:ext cx="3943803" cy="1835988"/>
            </a:xfrm>
            <a:custGeom>
              <a:avLst/>
              <a:gdLst>
                <a:gd name="connsiteX0" fmla="*/ 0 w 3943803"/>
                <a:gd name="connsiteY0" fmla="*/ 96263 h 1835988"/>
                <a:gd name="connsiteX1" fmla="*/ 1552424 w 3943803"/>
                <a:gd name="connsiteY1" fmla="*/ 178813 h 1835988"/>
                <a:gd name="connsiteX2" fmla="*/ 2693761 w 3943803"/>
                <a:gd name="connsiteY2" fmla="*/ 1738645 h 1835988"/>
                <a:gd name="connsiteX3" fmla="*/ 3943803 w 3943803"/>
                <a:gd name="connsiteY3" fmla="*/ 1443824 h 1835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3803" h="1835988">
                  <a:moveTo>
                    <a:pt x="0" y="96263"/>
                  </a:moveTo>
                  <a:cubicBezTo>
                    <a:pt x="553257" y="3394"/>
                    <a:pt x="1103464" y="-94917"/>
                    <a:pt x="1552424" y="178813"/>
                  </a:cubicBezTo>
                  <a:cubicBezTo>
                    <a:pt x="2001384" y="452543"/>
                    <a:pt x="2295299" y="1502108"/>
                    <a:pt x="2693761" y="1738645"/>
                  </a:cubicBezTo>
                  <a:cubicBezTo>
                    <a:pt x="3092223" y="1975182"/>
                    <a:pt x="3533434" y="1743067"/>
                    <a:pt x="3943803" y="1443824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AA4D2AE5-E9A3-837A-434F-269675055711}"/>
                </a:ext>
              </a:extLst>
            </p:cNvPr>
            <p:cNvSpPr/>
            <p:nvPr/>
          </p:nvSpPr>
          <p:spPr>
            <a:xfrm>
              <a:off x="-19050" y="462417"/>
              <a:ext cx="3946072" cy="1898591"/>
            </a:xfrm>
            <a:custGeom>
              <a:avLst/>
              <a:gdLst>
                <a:gd name="connsiteX0" fmla="*/ 0 w 3946072"/>
                <a:gd name="connsiteY0" fmla="*/ 94103 h 1898591"/>
                <a:gd name="connsiteX1" fmla="*/ 1554843 w 3946072"/>
                <a:gd name="connsiteY1" fmla="*/ 189353 h 1898591"/>
                <a:gd name="connsiteX2" fmla="*/ 2703739 w 3946072"/>
                <a:gd name="connsiteY2" fmla="*/ 1804521 h 1898591"/>
                <a:gd name="connsiteX3" fmla="*/ 3946072 w 3946072"/>
                <a:gd name="connsiteY3" fmla="*/ 1492917 h 1898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6072" h="1898591">
                  <a:moveTo>
                    <a:pt x="0" y="94103"/>
                  </a:moveTo>
                  <a:cubicBezTo>
                    <a:pt x="553257" y="1234"/>
                    <a:pt x="1104220" y="-95716"/>
                    <a:pt x="1554843" y="189353"/>
                  </a:cubicBezTo>
                  <a:cubicBezTo>
                    <a:pt x="2005466" y="474422"/>
                    <a:pt x="2305277" y="1567984"/>
                    <a:pt x="2703739" y="1804521"/>
                  </a:cubicBezTo>
                  <a:cubicBezTo>
                    <a:pt x="3102201" y="2041058"/>
                    <a:pt x="3535702" y="1792160"/>
                    <a:pt x="3946072" y="1492917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D17C210C-778D-641F-1517-39A564D1CC19}"/>
                </a:ext>
              </a:extLst>
            </p:cNvPr>
            <p:cNvSpPr/>
            <p:nvPr/>
          </p:nvSpPr>
          <p:spPr>
            <a:xfrm>
              <a:off x="-19051" y="386922"/>
              <a:ext cx="3948339" cy="1961480"/>
            </a:xfrm>
            <a:custGeom>
              <a:avLst/>
              <a:gdLst>
                <a:gd name="connsiteX0" fmla="*/ 0 w 3948339"/>
                <a:gd name="connsiteY0" fmla="*/ 92041 h 1961480"/>
                <a:gd name="connsiteX1" fmla="*/ 1557262 w 3948339"/>
                <a:gd name="connsiteY1" fmla="*/ 199991 h 1961480"/>
                <a:gd name="connsiteX2" fmla="*/ 2713718 w 3948339"/>
                <a:gd name="connsiteY2" fmla="*/ 1870495 h 1961480"/>
                <a:gd name="connsiteX3" fmla="*/ 3948339 w 3948339"/>
                <a:gd name="connsiteY3" fmla="*/ 1542109 h 1961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8339" h="1961480">
                  <a:moveTo>
                    <a:pt x="0" y="92041"/>
                  </a:moveTo>
                  <a:cubicBezTo>
                    <a:pt x="553257" y="-828"/>
                    <a:pt x="1104976" y="-96417"/>
                    <a:pt x="1557262" y="199991"/>
                  </a:cubicBezTo>
                  <a:cubicBezTo>
                    <a:pt x="2009548" y="496400"/>
                    <a:pt x="2315256" y="1633958"/>
                    <a:pt x="2713718" y="1870495"/>
                  </a:cubicBezTo>
                  <a:cubicBezTo>
                    <a:pt x="3112180" y="2107032"/>
                    <a:pt x="3537970" y="1841352"/>
                    <a:pt x="3948339" y="1542109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4BF14C18-0AE6-D7A5-D508-F48381698A97}"/>
                </a:ext>
              </a:extLst>
            </p:cNvPr>
            <p:cNvSpPr/>
            <p:nvPr/>
          </p:nvSpPr>
          <p:spPr>
            <a:xfrm>
              <a:off x="-19051" y="311335"/>
              <a:ext cx="3950607" cy="2024634"/>
            </a:xfrm>
            <a:custGeom>
              <a:avLst/>
              <a:gdLst>
                <a:gd name="connsiteX0" fmla="*/ 0 w 3950607"/>
                <a:gd name="connsiteY0" fmla="*/ 90072 h 2024634"/>
                <a:gd name="connsiteX1" fmla="*/ 1559681 w 3950607"/>
                <a:gd name="connsiteY1" fmla="*/ 210722 h 2024634"/>
                <a:gd name="connsiteX2" fmla="*/ 2723696 w 3950607"/>
                <a:gd name="connsiteY2" fmla="*/ 1936561 h 2024634"/>
                <a:gd name="connsiteX3" fmla="*/ 3950607 w 3950607"/>
                <a:gd name="connsiteY3" fmla="*/ 1591393 h 2024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50607" h="2024634">
                  <a:moveTo>
                    <a:pt x="0" y="90072"/>
                  </a:moveTo>
                  <a:cubicBezTo>
                    <a:pt x="553257" y="-2797"/>
                    <a:pt x="1105732" y="-97026"/>
                    <a:pt x="1559681" y="210722"/>
                  </a:cubicBezTo>
                  <a:cubicBezTo>
                    <a:pt x="2013630" y="518469"/>
                    <a:pt x="2325234" y="1700024"/>
                    <a:pt x="2723696" y="1936561"/>
                  </a:cubicBezTo>
                  <a:cubicBezTo>
                    <a:pt x="3122158" y="2173098"/>
                    <a:pt x="3540238" y="1890636"/>
                    <a:pt x="3950607" y="1591393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A643F0A9-86F7-BD96-8B37-64D8CBF1E0F0}"/>
                </a:ext>
              </a:extLst>
            </p:cNvPr>
            <p:cNvSpPr/>
            <p:nvPr/>
          </p:nvSpPr>
          <p:spPr>
            <a:xfrm>
              <a:off x="-19050" y="235663"/>
              <a:ext cx="3952875" cy="2088035"/>
            </a:xfrm>
            <a:custGeom>
              <a:avLst/>
              <a:gdLst>
                <a:gd name="connsiteX0" fmla="*/ 0 w 3952875"/>
                <a:gd name="connsiteY0" fmla="*/ 88187 h 2088035"/>
                <a:gd name="connsiteX1" fmla="*/ 1562100 w 3952875"/>
                <a:gd name="connsiteY1" fmla="*/ 221537 h 2088035"/>
                <a:gd name="connsiteX2" fmla="*/ 2733675 w 3952875"/>
                <a:gd name="connsiteY2" fmla="*/ 2002712 h 2088035"/>
                <a:gd name="connsiteX3" fmla="*/ 3952875 w 3952875"/>
                <a:gd name="connsiteY3" fmla="*/ 1640762 h 208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52875" h="2088035">
                  <a:moveTo>
                    <a:pt x="0" y="88187"/>
                  </a:moveTo>
                  <a:cubicBezTo>
                    <a:pt x="553244" y="-4682"/>
                    <a:pt x="1106488" y="-97550"/>
                    <a:pt x="1562100" y="221537"/>
                  </a:cubicBezTo>
                  <a:cubicBezTo>
                    <a:pt x="2017712" y="540624"/>
                    <a:pt x="2335213" y="1766175"/>
                    <a:pt x="2733675" y="2002712"/>
                  </a:cubicBezTo>
                  <a:cubicBezTo>
                    <a:pt x="3132137" y="2239249"/>
                    <a:pt x="3542506" y="1940005"/>
                    <a:pt x="3952875" y="1640762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D4FF918D-4E5B-AFB5-AAD2-AFA4AD21F3EA}"/>
              </a:ext>
            </a:extLst>
          </p:cNvPr>
          <p:cNvGrpSpPr/>
          <p:nvPr/>
        </p:nvGrpSpPr>
        <p:grpSpPr>
          <a:xfrm>
            <a:off x="482600" y="857293"/>
            <a:ext cx="4600069" cy="637200"/>
            <a:chOff x="482600" y="1066800"/>
            <a:chExt cx="5170963" cy="716280"/>
          </a:xfrm>
        </p:grpSpPr>
        <p:pic>
          <p:nvPicPr>
            <p:cNvPr id="10" name="图片 9" descr="文本&#10;&#10;描述已自动生成">
              <a:extLst>
                <a:ext uri="{FF2B5EF4-FFF2-40B4-BE49-F238E27FC236}">
                  <a16:creationId xmlns:a16="http://schemas.microsoft.com/office/drawing/2014/main" id="{D8354B84-3983-E15E-A743-FAFC8CA22A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98"/>
            <a:stretch/>
          </p:blipFill>
          <p:spPr>
            <a:xfrm>
              <a:off x="1211580" y="1066800"/>
              <a:ext cx="4441983" cy="716280"/>
            </a:xfrm>
            <a:prstGeom prst="rect">
              <a:avLst/>
            </a:prstGeom>
          </p:spPr>
        </p:pic>
        <p:pic>
          <p:nvPicPr>
            <p:cNvPr id="11" name="图片 10" descr="形状, 徽标&#10;&#10;描述已自动生成">
              <a:extLst>
                <a:ext uri="{FF2B5EF4-FFF2-40B4-BE49-F238E27FC236}">
                  <a16:creationId xmlns:a16="http://schemas.microsoft.com/office/drawing/2014/main" id="{837E0F5B-173B-1964-96B7-0B9BBBB49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600" y="1066800"/>
              <a:ext cx="716280" cy="716280"/>
            </a:xfrm>
            <a:prstGeom prst="rect">
              <a:avLst/>
            </a:prstGeom>
          </p:spPr>
        </p:pic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C63EBFB-F516-6A97-F3B2-BE35D94EDB2B}"/>
              </a:ext>
            </a:extLst>
          </p:cNvPr>
          <p:cNvSpPr txBox="1"/>
          <p:nvPr/>
        </p:nvSpPr>
        <p:spPr>
          <a:xfrm>
            <a:off x="482599" y="1777092"/>
            <a:ext cx="8614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gradFill>
                  <a:gsLst>
                    <a:gs pos="100000">
                      <a:srgbClr val="AD441F"/>
                    </a:gs>
                    <a:gs pos="0">
                      <a:srgbClr val="DA251C"/>
                    </a:gs>
                  </a:gsLst>
                  <a:lin ang="2700000" scaled="1"/>
                </a:gradFill>
                <a:latin typeface="+mj-ea"/>
                <a:ea typeface="+mj-ea"/>
              </a:rPr>
              <a:t>天府新区航空旅游职业学院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DB2F0B1-B316-6370-456C-7956A4AE31CF}"/>
              </a:ext>
            </a:extLst>
          </p:cNvPr>
          <p:cNvSpPr txBox="1"/>
          <p:nvPr/>
        </p:nvSpPr>
        <p:spPr>
          <a:xfrm>
            <a:off x="482599" y="2700422"/>
            <a:ext cx="8614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TIANFU NEW DISTRICT AIR TOURISM VOCATIONAL COLLEGE</a:t>
            </a:r>
          </a:p>
        </p:txBody>
      </p:sp>
      <p:sp>
        <p:nvSpPr>
          <p:cNvPr id="14" name="Rounded Rectangle 26">
            <a:extLst>
              <a:ext uri="{FF2B5EF4-FFF2-40B4-BE49-F238E27FC236}">
                <a16:creationId xmlns:a16="http://schemas.microsoft.com/office/drawing/2014/main" id="{C2F87D77-FB08-3D5D-072F-12CA11C9AE6E}"/>
              </a:ext>
            </a:extLst>
          </p:cNvPr>
          <p:cNvSpPr/>
          <p:nvPr/>
        </p:nvSpPr>
        <p:spPr>
          <a:xfrm>
            <a:off x="565042" y="3289039"/>
            <a:ext cx="263620" cy="263252"/>
          </a:xfrm>
          <a:custGeom>
            <a:avLst/>
            <a:gdLst>
              <a:gd name="connsiteX0" fmla="*/ 273729 w 606298"/>
              <a:gd name="connsiteY0" fmla="*/ 171115 h 605451"/>
              <a:gd name="connsiteX1" fmla="*/ 283054 w 606298"/>
              <a:gd name="connsiteY1" fmla="*/ 178940 h 605451"/>
              <a:gd name="connsiteX2" fmla="*/ 335903 w 606298"/>
              <a:gd name="connsiteY2" fmla="*/ 283394 h 605451"/>
              <a:gd name="connsiteX3" fmla="*/ 452172 w 606298"/>
              <a:gd name="connsiteY3" fmla="*/ 283394 h 605451"/>
              <a:gd name="connsiteX4" fmla="*/ 468272 w 606298"/>
              <a:gd name="connsiteY4" fmla="*/ 299473 h 605451"/>
              <a:gd name="connsiteX5" fmla="*/ 452172 w 606298"/>
              <a:gd name="connsiteY5" fmla="*/ 315552 h 605451"/>
              <a:gd name="connsiteX6" fmla="*/ 339222 w 606298"/>
              <a:gd name="connsiteY6" fmla="*/ 315552 h 605451"/>
              <a:gd name="connsiteX7" fmla="*/ 283054 w 606298"/>
              <a:gd name="connsiteY7" fmla="*/ 426388 h 605451"/>
              <a:gd name="connsiteX8" fmla="*/ 261546 w 606298"/>
              <a:gd name="connsiteY8" fmla="*/ 433507 h 605451"/>
              <a:gd name="connsiteX9" fmla="*/ 254417 w 606298"/>
              <a:gd name="connsiteY9" fmla="*/ 412028 h 605451"/>
              <a:gd name="connsiteX10" fmla="*/ 303211 w 606298"/>
              <a:gd name="connsiteY10" fmla="*/ 315429 h 605451"/>
              <a:gd name="connsiteX11" fmla="*/ 170104 w 606298"/>
              <a:gd name="connsiteY11" fmla="*/ 315429 h 605451"/>
              <a:gd name="connsiteX12" fmla="*/ 170104 w 606298"/>
              <a:gd name="connsiteY12" fmla="*/ 334086 h 605451"/>
              <a:gd name="connsiteX13" fmla="*/ 154004 w 606298"/>
              <a:gd name="connsiteY13" fmla="*/ 350043 h 605451"/>
              <a:gd name="connsiteX14" fmla="*/ 138026 w 606298"/>
              <a:gd name="connsiteY14" fmla="*/ 334086 h 605451"/>
              <a:gd name="connsiteX15" fmla="*/ 138026 w 606298"/>
              <a:gd name="connsiteY15" fmla="*/ 264860 h 605451"/>
              <a:gd name="connsiteX16" fmla="*/ 154004 w 606298"/>
              <a:gd name="connsiteY16" fmla="*/ 248903 h 605451"/>
              <a:gd name="connsiteX17" fmla="*/ 170104 w 606298"/>
              <a:gd name="connsiteY17" fmla="*/ 264860 h 605451"/>
              <a:gd name="connsiteX18" fmla="*/ 170104 w 606298"/>
              <a:gd name="connsiteY18" fmla="*/ 283516 h 605451"/>
              <a:gd name="connsiteX19" fmla="*/ 300015 w 606298"/>
              <a:gd name="connsiteY19" fmla="*/ 283516 h 605451"/>
              <a:gd name="connsiteX20" fmla="*/ 254417 w 606298"/>
              <a:gd name="connsiteY20" fmla="*/ 193424 h 605451"/>
              <a:gd name="connsiteX21" fmla="*/ 261546 w 606298"/>
              <a:gd name="connsiteY21" fmla="*/ 171944 h 605451"/>
              <a:gd name="connsiteX22" fmla="*/ 273729 w 606298"/>
              <a:gd name="connsiteY22" fmla="*/ 171115 h 605451"/>
              <a:gd name="connsiteX23" fmla="*/ 268674 w 606298"/>
              <a:gd name="connsiteY23" fmla="*/ 150596 h 605451"/>
              <a:gd name="connsiteX24" fmla="*/ 252696 w 606298"/>
              <a:gd name="connsiteY24" fmla="*/ 154523 h 605451"/>
              <a:gd name="connsiteX25" fmla="*/ 236964 w 606298"/>
              <a:gd name="connsiteY25" fmla="*/ 202267 h 605451"/>
              <a:gd name="connsiteX26" fmla="*/ 268182 w 606298"/>
              <a:gd name="connsiteY26" fmla="*/ 263880 h 605451"/>
              <a:gd name="connsiteX27" fmla="*/ 189645 w 606298"/>
              <a:gd name="connsiteY27" fmla="*/ 263880 h 605451"/>
              <a:gd name="connsiteX28" fmla="*/ 154002 w 606298"/>
              <a:gd name="connsiteY28" fmla="*/ 229392 h 605451"/>
              <a:gd name="connsiteX29" fmla="*/ 118482 w 606298"/>
              <a:gd name="connsiteY29" fmla="*/ 264862 h 605451"/>
              <a:gd name="connsiteX30" fmla="*/ 118482 w 606298"/>
              <a:gd name="connsiteY30" fmla="*/ 334084 h 605451"/>
              <a:gd name="connsiteX31" fmla="*/ 154002 w 606298"/>
              <a:gd name="connsiteY31" fmla="*/ 369555 h 605451"/>
              <a:gd name="connsiteX32" fmla="*/ 189645 w 606298"/>
              <a:gd name="connsiteY32" fmla="*/ 334944 h 605451"/>
              <a:gd name="connsiteX33" fmla="*/ 271501 w 606298"/>
              <a:gd name="connsiteY33" fmla="*/ 334944 h 605451"/>
              <a:gd name="connsiteX34" fmla="*/ 236964 w 606298"/>
              <a:gd name="connsiteY34" fmla="*/ 403184 h 605451"/>
              <a:gd name="connsiteX35" fmla="*/ 252696 w 606298"/>
              <a:gd name="connsiteY35" fmla="*/ 450928 h 605451"/>
              <a:gd name="connsiteX36" fmla="*/ 268674 w 606298"/>
              <a:gd name="connsiteY36" fmla="*/ 454733 h 605451"/>
              <a:gd name="connsiteX37" fmla="*/ 300507 w 606298"/>
              <a:gd name="connsiteY37" fmla="*/ 435218 h 605451"/>
              <a:gd name="connsiteX38" fmla="*/ 351267 w 606298"/>
              <a:gd name="connsiteY38" fmla="*/ 335066 h 605451"/>
              <a:gd name="connsiteX39" fmla="*/ 452173 w 606298"/>
              <a:gd name="connsiteY39" fmla="*/ 335066 h 605451"/>
              <a:gd name="connsiteX40" fmla="*/ 487816 w 606298"/>
              <a:gd name="connsiteY40" fmla="*/ 299473 h 605451"/>
              <a:gd name="connsiteX41" fmla="*/ 452173 w 606298"/>
              <a:gd name="connsiteY41" fmla="*/ 263880 h 605451"/>
              <a:gd name="connsiteX42" fmla="*/ 347949 w 606298"/>
              <a:gd name="connsiteY42" fmla="*/ 263880 h 605451"/>
              <a:gd name="connsiteX43" fmla="*/ 300507 w 606298"/>
              <a:gd name="connsiteY43" fmla="*/ 170111 h 605451"/>
              <a:gd name="connsiteX44" fmla="*/ 268674 w 606298"/>
              <a:gd name="connsiteY44" fmla="*/ 150596 h 605451"/>
              <a:gd name="connsiteX45" fmla="*/ 303088 w 606298"/>
              <a:gd name="connsiteY45" fmla="*/ 0 h 605451"/>
              <a:gd name="connsiteX46" fmla="*/ 606298 w 606298"/>
              <a:gd name="connsiteY46" fmla="*/ 302664 h 605451"/>
              <a:gd name="connsiteX47" fmla="*/ 303088 w 606298"/>
              <a:gd name="connsiteY47" fmla="*/ 605451 h 605451"/>
              <a:gd name="connsiteX48" fmla="*/ 0 w 606298"/>
              <a:gd name="connsiteY48" fmla="*/ 302664 h 605451"/>
              <a:gd name="connsiteX49" fmla="*/ 303088 w 606298"/>
              <a:gd name="connsiteY49" fmla="*/ 0 h 6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606298" h="605451">
                <a:moveTo>
                  <a:pt x="273729" y="171115"/>
                </a:moveTo>
                <a:cubicBezTo>
                  <a:pt x="277646" y="172404"/>
                  <a:pt x="281088" y="175135"/>
                  <a:pt x="283054" y="178940"/>
                </a:cubicBezTo>
                <a:lnTo>
                  <a:pt x="335903" y="283394"/>
                </a:lnTo>
                <a:lnTo>
                  <a:pt x="452172" y="283394"/>
                </a:lnTo>
                <a:cubicBezTo>
                  <a:pt x="461021" y="283394"/>
                  <a:pt x="468272" y="290636"/>
                  <a:pt x="468272" y="299473"/>
                </a:cubicBezTo>
                <a:cubicBezTo>
                  <a:pt x="468272" y="308310"/>
                  <a:pt x="461021" y="315552"/>
                  <a:pt x="452172" y="315552"/>
                </a:cubicBezTo>
                <a:lnTo>
                  <a:pt x="339222" y="315552"/>
                </a:lnTo>
                <a:lnTo>
                  <a:pt x="283054" y="426388"/>
                </a:lnTo>
                <a:cubicBezTo>
                  <a:pt x="279121" y="434121"/>
                  <a:pt x="269166" y="437435"/>
                  <a:pt x="261546" y="433507"/>
                </a:cubicBezTo>
                <a:cubicBezTo>
                  <a:pt x="253557" y="429580"/>
                  <a:pt x="250484" y="419883"/>
                  <a:pt x="254417" y="412028"/>
                </a:cubicBezTo>
                <a:lnTo>
                  <a:pt x="303211" y="315429"/>
                </a:lnTo>
                <a:lnTo>
                  <a:pt x="170104" y="315429"/>
                </a:lnTo>
                <a:lnTo>
                  <a:pt x="170104" y="334086"/>
                </a:lnTo>
                <a:cubicBezTo>
                  <a:pt x="170104" y="342924"/>
                  <a:pt x="162853" y="350043"/>
                  <a:pt x="154004" y="350043"/>
                </a:cubicBezTo>
                <a:cubicBezTo>
                  <a:pt x="145155" y="350043"/>
                  <a:pt x="138026" y="342801"/>
                  <a:pt x="138026" y="334086"/>
                </a:cubicBezTo>
                <a:lnTo>
                  <a:pt x="138026" y="264860"/>
                </a:lnTo>
                <a:cubicBezTo>
                  <a:pt x="138026" y="256145"/>
                  <a:pt x="145155" y="248903"/>
                  <a:pt x="154004" y="248903"/>
                </a:cubicBezTo>
                <a:cubicBezTo>
                  <a:pt x="162853" y="248903"/>
                  <a:pt x="170104" y="256145"/>
                  <a:pt x="170104" y="264860"/>
                </a:cubicBezTo>
                <a:lnTo>
                  <a:pt x="170104" y="283516"/>
                </a:lnTo>
                <a:lnTo>
                  <a:pt x="300015" y="283516"/>
                </a:lnTo>
                <a:lnTo>
                  <a:pt x="254417" y="193424"/>
                </a:lnTo>
                <a:cubicBezTo>
                  <a:pt x="250484" y="185568"/>
                  <a:pt x="253557" y="175872"/>
                  <a:pt x="261546" y="171944"/>
                </a:cubicBezTo>
                <a:cubicBezTo>
                  <a:pt x="265417" y="169980"/>
                  <a:pt x="269811" y="169827"/>
                  <a:pt x="273729" y="171115"/>
                </a:cubicBezTo>
                <a:close/>
                <a:moveTo>
                  <a:pt x="268674" y="150596"/>
                </a:moveTo>
                <a:cubicBezTo>
                  <a:pt x="263143" y="150596"/>
                  <a:pt x="257612" y="151946"/>
                  <a:pt x="252696" y="154523"/>
                </a:cubicBezTo>
                <a:cubicBezTo>
                  <a:pt x="235120" y="163360"/>
                  <a:pt x="228115" y="184716"/>
                  <a:pt x="236964" y="202267"/>
                </a:cubicBezTo>
                <a:lnTo>
                  <a:pt x="268182" y="263880"/>
                </a:lnTo>
                <a:lnTo>
                  <a:pt x="189645" y="263880"/>
                </a:lnTo>
                <a:cubicBezTo>
                  <a:pt x="189030" y="244856"/>
                  <a:pt x="173298" y="229392"/>
                  <a:pt x="154002" y="229392"/>
                </a:cubicBezTo>
                <a:cubicBezTo>
                  <a:pt x="134460" y="229392"/>
                  <a:pt x="118482" y="245347"/>
                  <a:pt x="118482" y="264862"/>
                </a:cubicBezTo>
                <a:lnTo>
                  <a:pt x="118482" y="334084"/>
                </a:lnTo>
                <a:cubicBezTo>
                  <a:pt x="118482" y="353599"/>
                  <a:pt x="134460" y="369555"/>
                  <a:pt x="154002" y="369555"/>
                </a:cubicBezTo>
                <a:cubicBezTo>
                  <a:pt x="173298" y="369555"/>
                  <a:pt x="189153" y="354090"/>
                  <a:pt x="189645" y="334944"/>
                </a:cubicBezTo>
                <a:lnTo>
                  <a:pt x="271501" y="334944"/>
                </a:lnTo>
                <a:lnTo>
                  <a:pt x="236964" y="403184"/>
                </a:lnTo>
                <a:cubicBezTo>
                  <a:pt x="228115" y="420612"/>
                  <a:pt x="235120" y="442091"/>
                  <a:pt x="252696" y="450928"/>
                </a:cubicBezTo>
                <a:cubicBezTo>
                  <a:pt x="257735" y="453505"/>
                  <a:pt x="263143" y="454733"/>
                  <a:pt x="268674" y="454733"/>
                </a:cubicBezTo>
                <a:cubicBezTo>
                  <a:pt x="282194" y="454733"/>
                  <a:pt x="294361" y="447246"/>
                  <a:pt x="300507" y="435218"/>
                </a:cubicBezTo>
                <a:lnTo>
                  <a:pt x="351267" y="335066"/>
                </a:lnTo>
                <a:lnTo>
                  <a:pt x="452173" y="335066"/>
                </a:lnTo>
                <a:cubicBezTo>
                  <a:pt x="471838" y="335066"/>
                  <a:pt x="487816" y="319111"/>
                  <a:pt x="487816" y="299473"/>
                </a:cubicBezTo>
                <a:cubicBezTo>
                  <a:pt x="487816" y="279836"/>
                  <a:pt x="471838" y="263880"/>
                  <a:pt x="452173" y="263880"/>
                </a:cubicBezTo>
                <a:lnTo>
                  <a:pt x="347949" y="263880"/>
                </a:lnTo>
                <a:lnTo>
                  <a:pt x="300507" y="170111"/>
                </a:lnTo>
                <a:cubicBezTo>
                  <a:pt x="294361" y="158083"/>
                  <a:pt x="282194" y="150596"/>
                  <a:pt x="268674" y="150596"/>
                </a:cubicBezTo>
                <a:close/>
                <a:moveTo>
                  <a:pt x="303088" y="0"/>
                </a:moveTo>
                <a:cubicBezTo>
                  <a:pt x="470241" y="0"/>
                  <a:pt x="606298" y="135745"/>
                  <a:pt x="606298" y="302664"/>
                </a:cubicBezTo>
                <a:cubicBezTo>
                  <a:pt x="606298" y="469584"/>
                  <a:pt x="470241" y="605451"/>
                  <a:pt x="303088" y="605451"/>
                </a:cubicBezTo>
                <a:cubicBezTo>
                  <a:pt x="135935" y="605451"/>
                  <a:pt x="0" y="469584"/>
                  <a:pt x="0" y="302664"/>
                </a:cubicBezTo>
                <a:cubicBezTo>
                  <a:pt x="0" y="135745"/>
                  <a:pt x="135935" y="0"/>
                  <a:pt x="303088" y="0"/>
                </a:cubicBezTo>
                <a:close/>
              </a:path>
            </a:pathLst>
          </a:custGeom>
          <a:gradFill>
            <a:gsLst>
              <a:gs pos="0">
                <a:srgbClr val="D29C88"/>
              </a:gs>
              <a:gs pos="100000">
                <a:schemeClr val="accent2">
                  <a:lumMod val="50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0EB1684-F913-DAC0-7118-4EA49EE3E57F}"/>
              </a:ext>
            </a:extLst>
          </p:cNvPr>
          <p:cNvSpPr txBox="1"/>
          <p:nvPr/>
        </p:nvSpPr>
        <p:spPr>
          <a:xfrm>
            <a:off x="796303" y="3266777"/>
            <a:ext cx="8368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学生   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|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1C0A2D8-2ADF-7827-242F-BBFADBFE2B54}"/>
              </a:ext>
            </a:extLst>
          </p:cNvPr>
          <p:cNvSpPr txBox="1"/>
          <p:nvPr/>
        </p:nvSpPr>
        <p:spPr>
          <a:xfrm>
            <a:off x="1525918" y="3266777"/>
            <a:ext cx="1118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荷包蛋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17" name="Rounded Rectangle 28">
            <a:extLst>
              <a:ext uri="{FF2B5EF4-FFF2-40B4-BE49-F238E27FC236}">
                <a16:creationId xmlns:a16="http://schemas.microsoft.com/office/drawing/2014/main" id="{AF43632E-897A-95FE-8A85-537AD1370F0B}"/>
              </a:ext>
            </a:extLst>
          </p:cNvPr>
          <p:cNvSpPr/>
          <p:nvPr/>
        </p:nvSpPr>
        <p:spPr>
          <a:xfrm>
            <a:off x="3067651" y="3289039"/>
            <a:ext cx="263620" cy="263252"/>
          </a:xfrm>
          <a:custGeom>
            <a:avLst/>
            <a:gdLst>
              <a:gd name="connsiteX0" fmla="*/ 273729 w 606298"/>
              <a:gd name="connsiteY0" fmla="*/ 171115 h 605451"/>
              <a:gd name="connsiteX1" fmla="*/ 283054 w 606298"/>
              <a:gd name="connsiteY1" fmla="*/ 178940 h 605451"/>
              <a:gd name="connsiteX2" fmla="*/ 335903 w 606298"/>
              <a:gd name="connsiteY2" fmla="*/ 283394 h 605451"/>
              <a:gd name="connsiteX3" fmla="*/ 452172 w 606298"/>
              <a:gd name="connsiteY3" fmla="*/ 283394 h 605451"/>
              <a:gd name="connsiteX4" fmla="*/ 468272 w 606298"/>
              <a:gd name="connsiteY4" fmla="*/ 299473 h 605451"/>
              <a:gd name="connsiteX5" fmla="*/ 452172 w 606298"/>
              <a:gd name="connsiteY5" fmla="*/ 315552 h 605451"/>
              <a:gd name="connsiteX6" fmla="*/ 339222 w 606298"/>
              <a:gd name="connsiteY6" fmla="*/ 315552 h 605451"/>
              <a:gd name="connsiteX7" fmla="*/ 283054 w 606298"/>
              <a:gd name="connsiteY7" fmla="*/ 426388 h 605451"/>
              <a:gd name="connsiteX8" fmla="*/ 261546 w 606298"/>
              <a:gd name="connsiteY8" fmla="*/ 433507 h 605451"/>
              <a:gd name="connsiteX9" fmla="*/ 254417 w 606298"/>
              <a:gd name="connsiteY9" fmla="*/ 412028 h 605451"/>
              <a:gd name="connsiteX10" fmla="*/ 303211 w 606298"/>
              <a:gd name="connsiteY10" fmla="*/ 315429 h 605451"/>
              <a:gd name="connsiteX11" fmla="*/ 170104 w 606298"/>
              <a:gd name="connsiteY11" fmla="*/ 315429 h 605451"/>
              <a:gd name="connsiteX12" fmla="*/ 170104 w 606298"/>
              <a:gd name="connsiteY12" fmla="*/ 334086 h 605451"/>
              <a:gd name="connsiteX13" fmla="*/ 154004 w 606298"/>
              <a:gd name="connsiteY13" fmla="*/ 350043 h 605451"/>
              <a:gd name="connsiteX14" fmla="*/ 138026 w 606298"/>
              <a:gd name="connsiteY14" fmla="*/ 334086 h 605451"/>
              <a:gd name="connsiteX15" fmla="*/ 138026 w 606298"/>
              <a:gd name="connsiteY15" fmla="*/ 264860 h 605451"/>
              <a:gd name="connsiteX16" fmla="*/ 154004 w 606298"/>
              <a:gd name="connsiteY16" fmla="*/ 248903 h 605451"/>
              <a:gd name="connsiteX17" fmla="*/ 170104 w 606298"/>
              <a:gd name="connsiteY17" fmla="*/ 264860 h 605451"/>
              <a:gd name="connsiteX18" fmla="*/ 170104 w 606298"/>
              <a:gd name="connsiteY18" fmla="*/ 283516 h 605451"/>
              <a:gd name="connsiteX19" fmla="*/ 300015 w 606298"/>
              <a:gd name="connsiteY19" fmla="*/ 283516 h 605451"/>
              <a:gd name="connsiteX20" fmla="*/ 254417 w 606298"/>
              <a:gd name="connsiteY20" fmla="*/ 193424 h 605451"/>
              <a:gd name="connsiteX21" fmla="*/ 261546 w 606298"/>
              <a:gd name="connsiteY21" fmla="*/ 171944 h 605451"/>
              <a:gd name="connsiteX22" fmla="*/ 273729 w 606298"/>
              <a:gd name="connsiteY22" fmla="*/ 171115 h 605451"/>
              <a:gd name="connsiteX23" fmla="*/ 268674 w 606298"/>
              <a:gd name="connsiteY23" fmla="*/ 150596 h 605451"/>
              <a:gd name="connsiteX24" fmla="*/ 252696 w 606298"/>
              <a:gd name="connsiteY24" fmla="*/ 154523 h 605451"/>
              <a:gd name="connsiteX25" fmla="*/ 236964 w 606298"/>
              <a:gd name="connsiteY25" fmla="*/ 202267 h 605451"/>
              <a:gd name="connsiteX26" fmla="*/ 268182 w 606298"/>
              <a:gd name="connsiteY26" fmla="*/ 263880 h 605451"/>
              <a:gd name="connsiteX27" fmla="*/ 189645 w 606298"/>
              <a:gd name="connsiteY27" fmla="*/ 263880 h 605451"/>
              <a:gd name="connsiteX28" fmla="*/ 154002 w 606298"/>
              <a:gd name="connsiteY28" fmla="*/ 229392 h 605451"/>
              <a:gd name="connsiteX29" fmla="*/ 118482 w 606298"/>
              <a:gd name="connsiteY29" fmla="*/ 264862 h 605451"/>
              <a:gd name="connsiteX30" fmla="*/ 118482 w 606298"/>
              <a:gd name="connsiteY30" fmla="*/ 334084 h 605451"/>
              <a:gd name="connsiteX31" fmla="*/ 154002 w 606298"/>
              <a:gd name="connsiteY31" fmla="*/ 369555 h 605451"/>
              <a:gd name="connsiteX32" fmla="*/ 189645 w 606298"/>
              <a:gd name="connsiteY32" fmla="*/ 334944 h 605451"/>
              <a:gd name="connsiteX33" fmla="*/ 271501 w 606298"/>
              <a:gd name="connsiteY33" fmla="*/ 334944 h 605451"/>
              <a:gd name="connsiteX34" fmla="*/ 236964 w 606298"/>
              <a:gd name="connsiteY34" fmla="*/ 403184 h 605451"/>
              <a:gd name="connsiteX35" fmla="*/ 252696 w 606298"/>
              <a:gd name="connsiteY35" fmla="*/ 450928 h 605451"/>
              <a:gd name="connsiteX36" fmla="*/ 268674 w 606298"/>
              <a:gd name="connsiteY36" fmla="*/ 454733 h 605451"/>
              <a:gd name="connsiteX37" fmla="*/ 300507 w 606298"/>
              <a:gd name="connsiteY37" fmla="*/ 435218 h 605451"/>
              <a:gd name="connsiteX38" fmla="*/ 351267 w 606298"/>
              <a:gd name="connsiteY38" fmla="*/ 335066 h 605451"/>
              <a:gd name="connsiteX39" fmla="*/ 452173 w 606298"/>
              <a:gd name="connsiteY39" fmla="*/ 335066 h 605451"/>
              <a:gd name="connsiteX40" fmla="*/ 487816 w 606298"/>
              <a:gd name="connsiteY40" fmla="*/ 299473 h 605451"/>
              <a:gd name="connsiteX41" fmla="*/ 452173 w 606298"/>
              <a:gd name="connsiteY41" fmla="*/ 263880 h 605451"/>
              <a:gd name="connsiteX42" fmla="*/ 347949 w 606298"/>
              <a:gd name="connsiteY42" fmla="*/ 263880 h 605451"/>
              <a:gd name="connsiteX43" fmla="*/ 300507 w 606298"/>
              <a:gd name="connsiteY43" fmla="*/ 170111 h 605451"/>
              <a:gd name="connsiteX44" fmla="*/ 268674 w 606298"/>
              <a:gd name="connsiteY44" fmla="*/ 150596 h 605451"/>
              <a:gd name="connsiteX45" fmla="*/ 303088 w 606298"/>
              <a:gd name="connsiteY45" fmla="*/ 0 h 605451"/>
              <a:gd name="connsiteX46" fmla="*/ 606298 w 606298"/>
              <a:gd name="connsiteY46" fmla="*/ 302664 h 605451"/>
              <a:gd name="connsiteX47" fmla="*/ 303088 w 606298"/>
              <a:gd name="connsiteY47" fmla="*/ 605451 h 605451"/>
              <a:gd name="connsiteX48" fmla="*/ 0 w 606298"/>
              <a:gd name="connsiteY48" fmla="*/ 302664 h 605451"/>
              <a:gd name="connsiteX49" fmla="*/ 303088 w 606298"/>
              <a:gd name="connsiteY49" fmla="*/ 0 h 6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606298" h="605451">
                <a:moveTo>
                  <a:pt x="273729" y="171115"/>
                </a:moveTo>
                <a:cubicBezTo>
                  <a:pt x="277646" y="172404"/>
                  <a:pt x="281088" y="175135"/>
                  <a:pt x="283054" y="178940"/>
                </a:cubicBezTo>
                <a:lnTo>
                  <a:pt x="335903" y="283394"/>
                </a:lnTo>
                <a:lnTo>
                  <a:pt x="452172" y="283394"/>
                </a:lnTo>
                <a:cubicBezTo>
                  <a:pt x="461021" y="283394"/>
                  <a:pt x="468272" y="290636"/>
                  <a:pt x="468272" y="299473"/>
                </a:cubicBezTo>
                <a:cubicBezTo>
                  <a:pt x="468272" y="308310"/>
                  <a:pt x="461021" y="315552"/>
                  <a:pt x="452172" y="315552"/>
                </a:cubicBezTo>
                <a:lnTo>
                  <a:pt x="339222" y="315552"/>
                </a:lnTo>
                <a:lnTo>
                  <a:pt x="283054" y="426388"/>
                </a:lnTo>
                <a:cubicBezTo>
                  <a:pt x="279121" y="434121"/>
                  <a:pt x="269166" y="437435"/>
                  <a:pt x="261546" y="433507"/>
                </a:cubicBezTo>
                <a:cubicBezTo>
                  <a:pt x="253557" y="429580"/>
                  <a:pt x="250484" y="419883"/>
                  <a:pt x="254417" y="412028"/>
                </a:cubicBezTo>
                <a:lnTo>
                  <a:pt x="303211" y="315429"/>
                </a:lnTo>
                <a:lnTo>
                  <a:pt x="170104" y="315429"/>
                </a:lnTo>
                <a:lnTo>
                  <a:pt x="170104" y="334086"/>
                </a:lnTo>
                <a:cubicBezTo>
                  <a:pt x="170104" y="342924"/>
                  <a:pt x="162853" y="350043"/>
                  <a:pt x="154004" y="350043"/>
                </a:cubicBezTo>
                <a:cubicBezTo>
                  <a:pt x="145155" y="350043"/>
                  <a:pt x="138026" y="342801"/>
                  <a:pt x="138026" y="334086"/>
                </a:cubicBezTo>
                <a:lnTo>
                  <a:pt x="138026" y="264860"/>
                </a:lnTo>
                <a:cubicBezTo>
                  <a:pt x="138026" y="256145"/>
                  <a:pt x="145155" y="248903"/>
                  <a:pt x="154004" y="248903"/>
                </a:cubicBezTo>
                <a:cubicBezTo>
                  <a:pt x="162853" y="248903"/>
                  <a:pt x="170104" y="256145"/>
                  <a:pt x="170104" y="264860"/>
                </a:cubicBezTo>
                <a:lnTo>
                  <a:pt x="170104" y="283516"/>
                </a:lnTo>
                <a:lnTo>
                  <a:pt x="300015" y="283516"/>
                </a:lnTo>
                <a:lnTo>
                  <a:pt x="254417" y="193424"/>
                </a:lnTo>
                <a:cubicBezTo>
                  <a:pt x="250484" y="185568"/>
                  <a:pt x="253557" y="175872"/>
                  <a:pt x="261546" y="171944"/>
                </a:cubicBezTo>
                <a:cubicBezTo>
                  <a:pt x="265417" y="169980"/>
                  <a:pt x="269811" y="169827"/>
                  <a:pt x="273729" y="171115"/>
                </a:cubicBezTo>
                <a:close/>
                <a:moveTo>
                  <a:pt x="268674" y="150596"/>
                </a:moveTo>
                <a:cubicBezTo>
                  <a:pt x="263143" y="150596"/>
                  <a:pt x="257612" y="151946"/>
                  <a:pt x="252696" y="154523"/>
                </a:cubicBezTo>
                <a:cubicBezTo>
                  <a:pt x="235120" y="163360"/>
                  <a:pt x="228115" y="184716"/>
                  <a:pt x="236964" y="202267"/>
                </a:cubicBezTo>
                <a:lnTo>
                  <a:pt x="268182" y="263880"/>
                </a:lnTo>
                <a:lnTo>
                  <a:pt x="189645" y="263880"/>
                </a:lnTo>
                <a:cubicBezTo>
                  <a:pt x="189030" y="244856"/>
                  <a:pt x="173298" y="229392"/>
                  <a:pt x="154002" y="229392"/>
                </a:cubicBezTo>
                <a:cubicBezTo>
                  <a:pt x="134460" y="229392"/>
                  <a:pt x="118482" y="245347"/>
                  <a:pt x="118482" y="264862"/>
                </a:cubicBezTo>
                <a:lnTo>
                  <a:pt x="118482" y="334084"/>
                </a:lnTo>
                <a:cubicBezTo>
                  <a:pt x="118482" y="353599"/>
                  <a:pt x="134460" y="369555"/>
                  <a:pt x="154002" y="369555"/>
                </a:cubicBezTo>
                <a:cubicBezTo>
                  <a:pt x="173298" y="369555"/>
                  <a:pt x="189153" y="354090"/>
                  <a:pt x="189645" y="334944"/>
                </a:cubicBezTo>
                <a:lnTo>
                  <a:pt x="271501" y="334944"/>
                </a:lnTo>
                <a:lnTo>
                  <a:pt x="236964" y="403184"/>
                </a:lnTo>
                <a:cubicBezTo>
                  <a:pt x="228115" y="420612"/>
                  <a:pt x="235120" y="442091"/>
                  <a:pt x="252696" y="450928"/>
                </a:cubicBezTo>
                <a:cubicBezTo>
                  <a:pt x="257735" y="453505"/>
                  <a:pt x="263143" y="454733"/>
                  <a:pt x="268674" y="454733"/>
                </a:cubicBezTo>
                <a:cubicBezTo>
                  <a:pt x="282194" y="454733"/>
                  <a:pt x="294361" y="447246"/>
                  <a:pt x="300507" y="435218"/>
                </a:cubicBezTo>
                <a:lnTo>
                  <a:pt x="351267" y="335066"/>
                </a:lnTo>
                <a:lnTo>
                  <a:pt x="452173" y="335066"/>
                </a:lnTo>
                <a:cubicBezTo>
                  <a:pt x="471838" y="335066"/>
                  <a:pt x="487816" y="319111"/>
                  <a:pt x="487816" y="299473"/>
                </a:cubicBezTo>
                <a:cubicBezTo>
                  <a:pt x="487816" y="279836"/>
                  <a:pt x="471838" y="263880"/>
                  <a:pt x="452173" y="263880"/>
                </a:cubicBezTo>
                <a:lnTo>
                  <a:pt x="347949" y="263880"/>
                </a:lnTo>
                <a:lnTo>
                  <a:pt x="300507" y="170111"/>
                </a:lnTo>
                <a:cubicBezTo>
                  <a:pt x="294361" y="158083"/>
                  <a:pt x="282194" y="150596"/>
                  <a:pt x="268674" y="150596"/>
                </a:cubicBezTo>
                <a:close/>
                <a:moveTo>
                  <a:pt x="303088" y="0"/>
                </a:moveTo>
                <a:cubicBezTo>
                  <a:pt x="470241" y="0"/>
                  <a:pt x="606298" y="135745"/>
                  <a:pt x="606298" y="302664"/>
                </a:cubicBezTo>
                <a:cubicBezTo>
                  <a:pt x="606298" y="469584"/>
                  <a:pt x="470241" y="605451"/>
                  <a:pt x="303088" y="605451"/>
                </a:cubicBezTo>
                <a:cubicBezTo>
                  <a:pt x="135935" y="605451"/>
                  <a:pt x="0" y="469584"/>
                  <a:pt x="0" y="302664"/>
                </a:cubicBezTo>
                <a:cubicBezTo>
                  <a:pt x="0" y="135745"/>
                  <a:pt x="135935" y="0"/>
                  <a:pt x="303088" y="0"/>
                </a:cubicBezTo>
                <a:close/>
              </a:path>
            </a:pathLst>
          </a:custGeom>
          <a:gradFill>
            <a:gsLst>
              <a:gs pos="0">
                <a:srgbClr val="D29C88"/>
              </a:gs>
              <a:gs pos="100000">
                <a:schemeClr val="accent2">
                  <a:lumMod val="50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ADE11E7-7B3A-1E0A-4E3B-AEC3181FBCAE}"/>
              </a:ext>
            </a:extLst>
          </p:cNvPr>
          <p:cNvSpPr txBox="1"/>
          <p:nvPr/>
        </p:nvSpPr>
        <p:spPr>
          <a:xfrm>
            <a:off x="3298912" y="3266777"/>
            <a:ext cx="8368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教师   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|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DA6DAA1-538E-D613-FB1B-B324CC50E46F}"/>
              </a:ext>
            </a:extLst>
          </p:cNvPr>
          <p:cNvSpPr txBox="1"/>
          <p:nvPr/>
        </p:nvSpPr>
        <p:spPr>
          <a:xfrm>
            <a:off x="4046427" y="3266777"/>
            <a:ext cx="1118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宋老师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  <p:pic>
        <p:nvPicPr>
          <p:cNvPr id="5" name="图片 4" descr="形状, 徽标&#10;&#10;描述已自动生成">
            <a:extLst>
              <a:ext uri="{FF2B5EF4-FFF2-40B4-BE49-F238E27FC236}">
                <a16:creationId xmlns:a16="http://schemas.microsoft.com/office/drawing/2014/main" id="{6E9A30DD-65CA-5CF1-0072-89C82C2E7DF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-4003431"/>
            <a:ext cx="2438400" cy="2438400"/>
          </a:xfrm>
          <a:prstGeom prst="rect">
            <a:avLst/>
          </a:prstGeom>
        </p:spPr>
      </p:pic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FB3E2FF5-0B49-8032-0CA7-9CEBC881B778}"/>
              </a:ext>
            </a:extLst>
          </p:cNvPr>
          <p:cNvSpPr/>
          <p:nvPr/>
        </p:nvSpPr>
        <p:spPr>
          <a:xfrm>
            <a:off x="-1771722" y="4454263"/>
            <a:ext cx="657225" cy="657225"/>
          </a:xfrm>
          <a:prstGeom prst="roundRect">
            <a:avLst/>
          </a:prstGeom>
          <a:solidFill>
            <a:srgbClr val="E9E2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53316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 45">
            <a:extLst>
              <a:ext uri="{FF2B5EF4-FFF2-40B4-BE49-F238E27FC236}">
                <a16:creationId xmlns:a16="http://schemas.microsoft.com/office/drawing/2014/main" id="{96636A97-3A43-9870-A60F-92BE97FA4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0" b="9500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5D0CB8A9-9402-6BF3-B912-035A644831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D7ADC578-B65D-8979-8B12-7D392182C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sp>
        <p:nvSpPr>
          <p:cNvPr id="6" name="平行四边形 3">
            <a:extLst>
              <a:ext uri="{FF2B5EF4-FFF2-40B4-BE49-F238E27FC236}">
                <a16:creationId xmlns:a16="http://schemas.microsoft.com/office/drawing/2014/main" id="{FF5284C5-C6ED-D2DC-E4B9-77E40A221D8D}"/>
              </a:ext>
            </a:extLst>
          </p:cNvPr>
          <p:cNvSpPr/>
          <p:nvPr/>
        </p:nvSpPr>
        <p:spPr>
          <a:xfrm>
            <a:off x="1217895" y="2693266"/>
            <a:ext cx="5002252" cy="1214954"/>
          </a:xfrm>
          <a:custGeom>
            <a:avLst/>
            <a:gdLst>
              <a:gd name="connsiteX0" fmla="*/ 3279 w 5002252"/>
              <a:gd name="connsiteY0" fmla="*/ 1080760 h 1214954"/>
              <a:gd name="connsiteX1" fmla="*/ 253017 w 5002252"/>
              <a:gd name="connsiteY1" fmla="*/ 81806 h 1214954"/>
              <a:gd name="connsiteX2" fmla="*/ 357793 w 5002252"/>
              <a:gd name="connsiteY2" fmla="*/ 0 h 1214954"/>
              <a:gd name="connsiteX3" fmla="*/ 4894198 w 5002252"/>
              <a:gd name="connsiteY3" fmla="*/ 0 h 1214954"/>
              <a:gd name="connsiteX4" fmla="*/ 4998974 w 5002252"/>
              <a:gd name="connsiteY4" fmla="*/ 134194 h 1214954"/>
              <a:gd name="connsiteX5" fmla="*/ 4749235 w 5002252"/>
              <a:gd name="connsiteY5" fmla="*/ 1133148 h 1214954"/>
              <a:gd name="connsiteX6" fmla="*/ 4644460 w 5002252"/>
              <a:gd name="connsiteY6" fmla="*/ 1214954 h 1214954"/>
              <a:gd name="connsiteX7" fmla="*/ 108054 w 5002252"/>
              <a:gd name="connsiteY7" fmla="*/ 1214954 h 1214954"/>
              <a:gd name="connsiteX8" fmla="*/ 3279 w 5002252"/>
              <a:gd name="connsiteY8" fmla="*/ 1080760 h 1214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2252" h="1214954">
                <a:moveTo>
                  <a:pt x="3279" y="1080760"/>
                </a:moveTo>
                <a:lnTo>
                  <a:pt x="253017" y="81806"/>
                </a:lnTo>
                <a:cubicBezTo>
                  <a:pt x="265043" y="33704"/>
                  <a:pt x="308210" y="0"/>
                  <a:pt x="357793" y="0"/>
                </a:cubicBezTo>
                <a:lnTo>
                  <a:pt x="4894198" y="0"/>
                </a:lnTo>
                <a:cubicBezTo>
                  <a:pt x="4964467" y="0"/>
                  <a:pt x="5016016" y="66023"/>
                  <a:pt x="4998974" y="134194"/>
                </a:cubicBezTo>
                <a:lnTo>
                  <a:pt x="4749235" y="1133148"/>
                </a:lnTo>
                <a:cubicBezTo>
                  <a:pt x="4737210" y="1181250"/>
                  <a:pt x="4694043" y="1214954"/>
                  <a:pt x="4644460" y="1214954"/>
                </a:cubicBezTo>
                <a:lnTo>
                  <a:pt x="108054" y="1214954"/>
                </a:lnTo>
                <a:cubicBezTo>
                  <a:pt x="37785" y="1214954"/>
                  <a:pt x="-13764" y="1148930"/>
                  <a:pt x="3279" y="1080760"/>
                </a:cubicBezTo>
              </a:path>
            </a:pathLst>
          </a:custGeom>
          <a:gradFill flip="none" rotWithShape="1">
            <a:gsLst>
              <a:gs pos="25000">
                <a:schemeClr val="bg1">
                  <a:alpha val="0"/>
                </a:schemeClr>
              </a:gs>
              <a:gs pos="100000">
                <a:schemeClr val="bg1">
                  <a:alpha val="37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平行四边形 3">
            <a:extLst>
              <a:ext uri="{FF2B5EF4-FFF2-40B4-BE49-F238E27FC236}">
                <a16:creationId xmlns:a16="http://schemas.microsoft.com/office/drawing/2014/main" id="{666AE98C-20E8-FE0D-9E43-40B0242F5F9F}"/>
              </a:ext>
            </a:extLst>
          </p:cNvPr>
          <p:cNvSpPr/>
          <p:nvPr/>
        </p:nvSpPr>
        <p:spPr>
          <a:xfrm>
            <a:off x="1037719" y="2425643"/>
            <a:ext cx="5002252" cy="1214954"/>
          </a:xfrm>
          <a:custGeom>
            <a:avLst/>
            <a:gdLst>
              <a:gd name="connsiteX0" fmla="*/ 3279 w 5002252"/>
              <a:gd name="connsiteY0" fmla="*/ 1080760 h 1214954"/>
              <a:gd name="connsiteX1" fmla="*/ 253017 w 5002252"/>
              <a:gd name="connsiteY1" fmla="*/ 81806 h 1214954"/>
              <a:gd name="connsiteX2" fmla="*/ 357793 w 5002252"/>
              <a:gd name="connsiteY2" fmla="*/ 0 h 1214954"/>
              <a:gd name="connsiteX3" fmla="*/ 4894198 w 5002252"/>
              <a:gd name="connsiteY3" fmla="*/ 0 h 1214954"/>
              <a:gd name="connsiteX4" fmla="*/ 4998974 w 5002252"/>
              <a:gd name="connsiteY4" fmla="*/ 134194 h 1214954"/>
              <a:gd name="connsiteX5" fmla="*/ 4749235 w 5002252"/>
              <a:gd name="connsiteY5" fmla="*/ 1133148 h 1214954"/>
              <a:gd name="connsiteX6" fmla="*/ 4644460 w 5002252"/>
              <a:gd name="connsiteY6" fmla="*/ 1214954 h 1214954"/>
              <a:gd name="connsiteX7" fmla="*/ 108054 w 5002252"/>
              <a:gd name="connsiteY7" fmla="*/ 1214954 h 1214954"/>
              <a:gd name="connsiteX8" fmla="*/ 3279 w 5002252"/>
              <a:gd name="connsiteY8" fmla="*/ 1080760 h 1214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2252" h="1214954">
                <a:moveTo>
                  <a:pt x="3279" y="1080760"/>
                </a:moveTo>
                <a:lnTo>
                  <a:pt x="253017" y="81806"/>
                </a:lnTo>
                <a:cubicBezTo>
                  <a:pt x="265043" y="33704"/>
                  <a:pt x="308210" y="0"/>
                  <a:pt x="357793" y="0"/>
                </a:cubicBezTo>
                <a:lnTo>
                  <a:pt x="4894198" y="0"/>
                </a:lnTo>
                <a:cubicBezTo>
                  <a:pt x="4964467" y="0"/>
                  <a:pt x="5016016" y="66023"/>
                  <a:pt x="4998974" y="134194"/>
                </a:cubicBezTo>
                <a:lnTo>
                  <a:pt x="4749235" y="1133148"/>
                </a:lnTo>
                <a:cubicBezTo>
                  <a:pt x="4737210" y="1181250"/>
                  <a:pt x="4694043" y="1214954"/>
                  <a:pt x="4644460" y="1214954"/>
                </a:cubicBezTo>
                <a:lnTo>
                  <a:pt x="108054" y="1214954"/>
                </a:lnTo>
                <a:cubicBezTo>
                  <a:pt x="37785" y="1214954"/>
                  <a:pt x="-13764" y="1148930"/>
                  <a:pt x="3279" y="1080760"/>
                </a:cubicBezTo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27000" dist="190500" dir="5400000" sx="101000" sy="101000" algn="t" rotWithShape="0">
              <a:srgbClr val="E9E2D7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平行四边形 9">
            <a:extLst>
              <a:ext uri="{FF2B5EF4-FFF2-40B4-BE49-F238E27FC236}">
                <a16:creationId xmlns:a16="http://schemas.microsoft.com/office/drawing/2014/main" id="{BB41EE23-7B7F-D675-6930-FDC9B48A8D8F}"/>
              </a:ext>
            </a:extLst>
          </p:cNvPr>
          <p:cNvSpPr/>
          <p:nvPr/>
        </p:nvSpPr>
        <p:spPr>
          <a:xfrm>
            <a:off x="1207665" y="2170325"/>
            <a:ext cx="1549544" cy="1361440"/>
          </a:xfrm>
          <a:custGeom>
            <a:avLst/>
            <a:gdLst>
              <a:gd name="connsiteX0" fmla="*/ 3279 w 1549544"/>
              <a:gd name="connsiteY0" fmla="*/ 1227246 h 1361440"/>
              <a:gd name="connsiteX1" fmla="*/ 289639 w 1549544"/>
              <a:gd name="connsiteY1" fmla="*/ 81806 h 1361440"/>
              <a:gd name="connsiteX2" fmla="*/ 394415 w 1549544"/>
              <a:gd name="connsiteY2" fmla="*/ 0 h 1361440"/>
              <a:gd name="connsiteX3" fmla="*/ 1441490 w 1549544"/>
              <a:gd name="connsiteY3" fmla="*/ 0 h 1361440"/>
              <a:gd name="connsiteX4" fmla="*/ 1546266 w 1549544"/>
              <a:gd name="connsiteY4" fmla="*/ 134194 h 1361440"/>
              <a:gd name="connsiteX5" fmla="*/ 1259905 w 1549544"/>
              <a:gd name="connsiteY5" fmla="*/ 1279634 h 1361440"/>
              <a:gd name="connsiteX6" fmla="*/ 1155130 w 1549544"/>
              <a:gd name="connsiteY6" fmla="*/ 1361440 h 1361440"/>
              <a:gd name="connsiteX7" fmla="*/ 108055 w 1549544"/>
              <a:gd name="connsiteY7" fmla="*/ 1361440 h 1361440"/>
              <a:gd name="connsiteX8" fmla="*/ 3279 w 1549544"/>
              <a:gd name="connsiteY8" fmla="*/ 1227246 h 136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49544" h="1361440">
                <a:moveTo>
                  <a:pt x="3279" y="1227246"/>
                </a:moveTo>
                <a:lnTo>
                  <a:pt x="289639" y="81806"/>
                </a:lnTo>
                <a:cubicBezTo>
                  <a:pt x="301665" y="33704"/>
                  <a:pt x="344832" y="0"/>
                  <a:pt x="394415" y="0"/>
                </a:cubicBezTo>
                <a:lnTo>
                  <a:pt x="1441490" y="0"/>
                </a:lnTo>
                <a:cubicBezTo>
                  <a:pt x="1511759" y="0"/>
                  <a:pt x="1563308" y="66024"/>
                  <a:pt x="1546266" y="134194"/>
                </a:cubicBezTo>
                <a:lnTo>
                  <a:pt x="1259905" y="1279634"/>
                </a:lnTo>
                <a:cubicBezTo>
                  <a:pt x="1247880" y="1327736"/>
                  <a:pt x="1204713" y="1361440"/>
                  <a:pt x="1155130" y="1361440"/>
                </a:cubicBezTo>
                <a:lnTo>
                  <a:pt x="108055" y="1361440"/>
                </a:lnTo>
                <a:cubicBezTo>
                  <a:pt x="37786" y="1361440"/>
                  <a:pt x="-13763" y="1295417"/>
                  <a:pt x="3279" y="1227246"/>
                </a:cubicBezTo>
              </a:path>
            </a:pathLst>
          </a:custGeom>
          <a:gradFill>
            <a:gsLst>
              <a:gs pos="0">
                <a:srgbClr val="DA251C"/>
              </a:gs>
              <a:gs pos="100000">
                <a:srgbClr val="C00000"/>
              </a:gs>
            </a:gsLst>
            <a:lin ang="2700000" scaled="1"/>
          </a:gradFill>
          <a:ln>
            <a:noFill/>
          </a:ln>
          <a:effectLst>
            <a:outerShdw blurRad="254000" dist="127000" dir="5400000" algn="t" rotWithShape="0">
              <a:srgbClr val="DA251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237E1F-7E7C-8D0B-113E-9D7598B47DB3}"/>
              </a:ext>
            </a:extLst>
          </p:cNvPr>
          <p:cNvSpPr txBox="1"/>
          <p:nvPr/>
        </p:nvSpPr>
        <p:spPr>
          <a:xfrm>
            <a:off x="1413987" y="2527880"/>
            <a:ext cx="1136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HERE IS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TITLE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9B81EE3-1855-39F8-62A3-26B12E6343EA}"/>
              </a:ext>
            </a:extLst>
          </p:cNvPr>
          <p:cNvSpPr txBox="1"/>
          <p:nvPr/>
        </p:nvSpPr>
        <p:spPr>
          <a:xfrm>
            <a:off x="2746979" y="2609084"/>
            <a:ext cx="3096628" cy="847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 I give you block area already.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00DCD126-3BDD-D7D6-A16F-5F521D38929D}"/>
              </a:ext>
            </a:extLst>
          </p:cNvPr>
          <p:cNvSpPr txBox="1"/>
          <p:nvPr/>
        </p:nvSpPr>
        <p:spPr>
          <a:xfrm>
            <a:off x="377508" y="453713"/>
            <a:ext cx="5889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 flip="none" rotWithShape="1">
                  <a:gsLst>
                    <a:gs pos="0">
                      <a:srgbClr val="DA251C"/>
                    </a:gs>
                    <a:gs pos="58000">
                      <a:srgbClr val="C00000"/>
                    </a:gs>
                  </a:gsLst>
                  <a:lin ang="27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HERE IS YOUR TITLE</a:t>
            </a: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636F5435-0AB9-331E-84E8-AAA7EFF2F40F}"/>
              </a:ext>
            </a:extLst>
          </p:cNvPr>
          <p:cNvCxnSpPr/>
          <p:nvPr/>
        </p:nvCxnSpPr>
        <p:spPr>
          <a:xfrm>
            <a:off x="482600" y="990600"/>
            <a:ext cx="112299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平行四边形 3">
            <a:extLst>
              <a:ext uri="{FF2B5EF4-FFF2-40B4-BE49-F238E27FC236}">
                <a16:creationId xmlns:a16="http://schemas.microsoft.com/office/drawing/2014/main" id="{A3ECE7DC-2BDC-DEAA-B750-343AACE26F0B}"/>
              </a:ext>
            </a:extLst>
          </p:cNvPr>
          <p:cNvSpPr/>
          <p:nvPr/>
        </p:nvSpPr>
        <p:spPr>
          <a:xfrm>
            <a:off x="6874624" y="2693266"/>
            <a:ext cx="5002252" cy="1214954"/>
          </a:xfrm>
          <a:custGeom>
            <a:avLst/>
            <a:gdLst>
              <a:gd name="connsiteX0" fmla="*/ 3279 w 5002252"/>
              <a:gd name="connsiteY0" fmla="*/ 1080760 h 1214954"/>
              <a:gd name="connsiteX1" fmla="*/ 253017 w 5002252"/>
              <a:gd name="connsiteY1" fmla="*/ 81806 h 1214954"/>
              <a:gd name="connsiteX2" fmla="*/ 357793 w 5002252"/>
              <a:gd name="connsiteY2" fmla="*/ 0 h 1214954"/>
              <a:gd name="connsiteX3" fmla="*/ 4894198 w 5002252"/>
              <a:gd name="connsiteY3" fmla="*/ 0 h 1214954"/>
              <a:gd name="connsiteX4" fmla="*/ 4998974 w 5002252"/>
              <a:gd name="connsiteY4" fmla="*/ 134194 h 1214954"/>
              <a:gd name="connsiteX5" fmla="*/ 4749235 w 5002252"/>
              <a:gd name="connsiteY5" fmla="*/ 1133148 h 1214954"/>
              <a:gd name="connsiteX6" fmla="*/ 4644460 w 5002252"/>
              <a:gd name="connsiteY6" fmla="*/ 1214954 h 1214954"/>
              <a:gd name="connsiteX7" fmla="*/ 108054 w 5002252"/>
              <a:gd name="connsiteY7" fmla="*/ 1214954 h 1214954"/>
              <a:gd name="connsiteX8" fmla="*/ 3279 w 5002252"/>
              <a:gd name="connsiteY8" fmla="*/ 1080760 h 1214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2252" h="1214954">
                <a:moveTo>
                  <a:pt x="3279" y="1080760"/>
                </a:moveTo>
                <a:lnTo>
                  <a:pt x="253017" y="81806"/>
                </a:lnTo>
                <a:cubicBezTo>
                  <a:pt x="265043" y="33704"/>
                  <a:pt x="308210" y="0"/>
                  <a:pt x="357793" y="0"/>
                </a:cubicBezTo>
                <a:lnTo>
                  <a:pt x="4894198" y="0"/>
                </a:lnTo>
                <a:cubicBezTo>
                  <a:pt x="4964467" y="0"/>
                  <a:pt x="5016016" y="66023"/>
                  <a:pt x="4998974" y="134194"/>
                </a:cubicBezTo>
                <a:lnTo>
                  <a:pt x="4749235" y="1133148"/>
                </a:lnTo>
                <a:cubicBezTo>
                  <a:pt x="4737210" y="1181250"/>
                  <a:pt x="4694043" y="1214954"/>
                  <a:pt x="4644460" y="1214954"/>
                </a:cubicBezTo>
                <a:lnTo>
                  <a:pt x="108054" y="1214954"/>
                </a:lnTo>
                <a:cubicBezTo>
                  <a:pt x="37785" y="1214954"/>
                  <a:pt x="-13764" y="1148930"/>
                  <a:pt x="3279" y="1080760"/>
                </a:cubicBezTo>
              </a:path>
            </a:pathLst>
          </a:custGeom>
          <a:gradFill flip="none" rotWithShape="1">
            <a:gsLst>
              <a:gs pos="25000">
                <a:schemeClr val="bg1">
                  <a:alpha val="0"/>
                </a:schemeClr>
              </a:gs>
              <a:gs pos="100000">
                <a:schemeClr val="bg1">
                  <a:alpha val="37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1" name="平行四边形 3">
            <a:extLst>
              <a:ext uri="{FF2B5EF4-FFF2-40B4-BE49-F238E27FC236}">
                <a16:creationId xmlns:a16="http://schemas.microsoft.com/office/drawing/2014/main" id="{6444C7AD-CA8F-3FCF-1697-A8178A779CC7}"/>
              </a:ext>
            </a:extLst>
          </p:cNvPr>
          <p:cNvSpPr/>
          <p:nvPr/>
        </p:nvSpPr>
        <p:spPr>
          <a:xfrm>
            <a:off x="6694448" y="2425643"/>
            <a:ext cx="5002252" cy="1214954"/>
          </a:xfrm>
          <a:custGeom>
            <a:avLst/>
            <a:gdLst>
              <a:gd name="connsiteX0" fmla="*/ 3279 w 5002252"/>
              <a:gd name="connsiteY0" fmla="*/ 1080760 h 1214954"/>
              <a:gd name="connsiteX1" fmla="*/ 253017 w 5002252"/>
              <a:gd name="connsiteY1" fmla="*/ 81806 h 1214954"/>
              <a:gd name="connsiteX2" fmla="*/ 357793 w 5002252"/>
              <a:gd name="connsiteY2" fmla="*/ 0 h 1214954"/>
              <a:gd name="connsiteX3" fmla="*/ 4894198 w 5002252"/>
              <a:gd name="connsiteY3" fmla="*/ 0 h 1214954"/>
              <a:gd name="connsiteX4" fmla="*/ 4998974 w 5002252"/>
              <a:gd name="connsiteY4" fmla="*/ 134194 h 1214954"/>
              <a:gd name="connsiteX5" fmla="*/ 4749235 w 5002252"/>
              <a:gd name="connsiteY5" fmla="*/ 1133148 h 1214954"/>
              <a:gd name="connsiteX6" fmla="*/ 4644460 w 5002252"/>
              <a:gd name="connsiteY6" fmla="*/ 1214954 h 1214954"/>
              <a:gd name="connsiteX7" fmla="*/ 108054 w 5002252"/>
              <a:gd name="connsiteY7" fmla="*/ 1214954 h 1214954"/>
              <a:gd name="connsiteX8" fmla="*/ 3279 w 5002252"/>
              <a:gd name="connsiteY8" fmla="*/ 1080760 h 1214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2252" h="1214954">
                <a:moveTo>
                  <a:pt x="3279" y="1080760"/>
                </a:moveTo>
                <a:lnTo>
                  <a:pt x="253017" y="81806"/>
                </a:lnTo>
                <a:cubicBezTo>
                  <a:pt x="265043" y="33704"/>
                  <a:pt x="308210" y="0"/>
                  <a:pt x="357793" y="0"/>
                </a:cubicBezTo>
                <a:lnTo>
                  <a:pt x="4894198" y="0"/>
                </a:lnTo>
                <a:cubicBezTo>
                  <a:pt x="4964467" y="0"/>
                  <a:pt x="5016016" y="66023"/>
                  <a:pt x="4998974" y="134194"/>
                </a:cubicBezTo>
                <a:lnTo>
                  <a:pt x="4749235" y="1133148"/>
                </a:lnTo>
                <a:cubicBezTo>
                  <a:pt x="4737210" y="1181250"/>
                  <a:pt x="4694043" y="1214954"/>
                  <a:pt x="4644460" y="1214954"/>
                </a:cubicBezTo>
                <a:lnTo>
                  <a:pt x="108054" y="1214954"/>
                </a:lnTo>
                <a:cubicBezTo>
                  <a:pt x="37785" y="1214954"/>
                  <a:pt x="-13764" y="1148930"/>
                  <a:pt x="3279" y="1080760"/>
                </a:cubicBezTo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27000" dist="190500" dir="5400000" sx="101000" sy="101000" algn="t" rotWithShape="0">
              <a:srgbClr val="E9E2D7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2" name="平行四边形 9">
            <a:extLst>
              <a:ext uri="{FF2B5EF4-FFF2-40B4-BE49-F238E27FC236}">
                <a16:creationId xmlns:a16="http://schemas.microsoft.com/office/drawing/2014/main" id="{03FD745B-9999-A2CB-B09A-A83A38AF6128}"/>
              </a:ext>
            </a:extLst>
          </p:cNvPr>
          <p:cNvSpPr/>
          <p:nvPr/>
        </p:nvSpPr>
        <p:spPr>
          <a:xfrm>
            <a:off x="6864394" y="2170325"/>
            <a:ext cx="1549544" cy="1361440"/>
          </a:xfrm>
          <a:custGeom>
            <a:avLst/>
            <a:gdLst>
              <a:gd name="connsiteX0" fmla="*/ 3279 w 1549544"/>
              <a:gd name="connsiteY0" fmla="*/ 1227246 h 1361440"/>
              <a:gd name="connsiteX1" fmla="*/ 289639 w 1549544"/>
              <a:gd name="connsiteY1" fmla="*/ 81806 h 1361440"/>
              <a:gd name="connsiteX2" fmla="*/ 394415 w 1549544"/>
              <a:gd name="connsiteY2" fmla="*/ 0 h 1361440"/>
              <a:gd name="connsiteX3" fmla="*/ 1441490 w 1549544"/>
              <a:gd name="connsiteY3" fmla="*/ 0 h 1361440"/>
              <a:gd name="connsiteX4" fmla="*/ 1546266 w 1549544"/>
              <a:gd name="connsiteY4" fmla="*/ 134194 h 1361440"/>
              <a:gd name="connsiteX5" fmla="*/ 1259905 w 1549544"/>
              <a:gd name="connsiteY5" fmla="*/ 1279634 h 1361440"/>
              <a:gd name="connsiteX6" fmla="*/ 1155130 w 1549544"/>
              <a:gd name="connsiteY6" fmla="*/ 1361440 h 1361440"/>
              <a:gd name="connsiteX7" fmla="*/ 108055 w 1549544"/>
              <a:gd name="connsiteY7" fmla="*/ 1361440 h 1361440"/>
              <a:gd name="connsiteX8" fmla="*/ 3279 w 1549544"/>
              <a:gd name="connsiteY8" fmla="*/ 1227246 h 136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49544" h="1361440">
                <a:moveTo>
                  <a:pt x="3279" y="1227246"/>
                </a:moveTo>
                <a:lnTo>
                  <a:pt x="289639" y="81806"/>
                </a:lnTo>
                <a:cubicBezTo>
                  <a:pt x="301665" y="33704"/>
                  <a:pt x="344832" y="0"/>
                  <a:pt x="394415" y="0"/>
                </a:cubicBezTo>
                <a:lnTo>
                  <a:pt x="1441490" y="0"/>
                </a:lnTo>
                <a:cubicBezTo>
                  <a:pt x="1511759" y="0"/>
                  <a:pt x="1563308" y="66024"/>
                  <a:pt x="1546266" y="134194"/>
                </a:cubicBezTo>
                <a:lnTo>
                  <a:pt x="1259905" y="1279634"/>
                </a:lnTo>
                <a:cubicBezTo>
                  <a:pt x="1247880" y="1327736"/>
                  <a:pt x="1204713" y="1361440"/>
                  <a:pt x="1155130" y="1361440"/>
                </a:cubicBezTo>
                <a:lnTo>
                  <a:pt x="108055" y="1361440"/>
                </a:lnTo>
                <a:cubicBezTo>
                  <a:pt x="37786" y="1361440"/>
                  <a:pt x="-13763" y="1295417"/>
                  <a:pt x="3279" y="1227246"/>
                </a:cubicBezTo>
              </a:path>
            </a:pathLst>
          </a:custGeom>
          <a:gradFill>
            <a:gsLst>
              <a:gs pos="0">
                <a:srgbClr val="D29C88"/>
              </a:gs>
              <a:gs pos="100000">
                <a:schemeClr val="accent2">
                  <a:lumMod val="50000"/>
                </a:schemeClr>
              </a:gs>
            </a:gsLst>
            <a:lin ang="2700000" scaled="1"/>
          </a:gradFill>
          <a:ln>
            <a:noFill/>
          </a:ln>
          <a:effectLst>
            <a:outerShdw blurRad="254000" dist="127000" dir="5400000" algn="t" rotWithShape="0">
              <a:srgbClr val="D29C8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53AF270-95C4-B051-8EC1-A51654F8BD8B}"/>
              </a:ext>
            </a:extLst>
          </p:cNvPr>
          <p:cNvSpPr txBox="1"/>
          <p:nvPr/>
        </p:nvSpPr>
        <p:spPr>
          <a:xfrm>
            <a:off x="7070716" y="2527880"/>
            <a:ext cx="1136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HERE IS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TITLE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36E7536-B4B0-DD13-FABA-AB92FAD10E6D}"/>
              </a:ext>
            </a:extLst>
          </p:cNvPr>
          <p:cNvSpPr txBox="1"/>
          <p:nvPr/>
        </p:nvSpPr>
        <p:spPr>
          <a:xfrm>
            <a:off x="8403708" y="2609084"/>
            <a:ext cx="3096628" cy="847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 I give you block area already.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平行四边形 3">
            <a:extLst>
              <a:ext uri="{FF2B5EF4-FFF2-40B4-BE49-F238E27FC236}">
                <a16:creationId xmlns:a16="http://schemas.microsoft.com/office/drawing/2014/main" id="{795CC46A-D996-7D07-8E0C-081215366886}"/>
              </a:ext>
            </a:extLst>
          </p:cNvPr>
          <p:cNvSpPr/>
          <p:nvPr/>
        </p:nvSpPr>
        <p:spPr>
          <a:xfrm>
            <a:off x="693256" y="4663554"/>
            <a:ext cx="5002252" cy="1214954"/>
          </a:xfrm>
          <a:custGeom>
            <a:avLst/>
            <a:gdLst>
              <a:gd name="connsiteX0" fmla="*/ 3279 w 5002252"/>
              <a:gd name="connsiteY0" fmla="*/ 1080760 h 1214954"/>
              <a:gd name="connsiteX1" fmla="*/ 253017 w 5002252"/>
              <a:gd name="connsiteY1" fmla="*/ 81806 h 1214954"/>
              <a:gd name="connsiteX2" fmla="*/ 357793 w 5002252"/>
              <a:gd name="connsiteY2" fmla="*/ 0 h 1214954"/>
              <a:gd name="connsiteX3" fmla="*/ 4894198 w 5002252"/>
              <a:gd name="connsiteY3" fmla="*/ 0 h 1214954"/>
              <a:gd name="connsiteX4" fmla="*/ 4998974 w 5002252"/>
              <a:gd name="connsiteY4" fmla="*/ 134194 h 1214954"/>
              <a:gd name="connsiteX5" fmla="*/ 4749235 w 5002252"/>
              <a:gd name="connsiteY5" fmla="*/ 1133148 h 1214954"/>
              <a:gd name="connsiteX6" fmla="*/ 4644460 w 5002252"/>
              <a:gd name="connsiteY6" fmla="*/ 1214954 h 1214954"/>
              <a:gd name="connsiteX7" fmla="*/ 108054 w 5002252"/>
              <a:gd name="connsiteY7" fmla="*/ 1214954 h 1214954"/>
              <a:gd name="connsiteX8" fmla="*/ 3279 w 5002252"/>
              <a:gd name="connsiteY8" fmla="*/ 1080760 h 1214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2252" h="1214954">
                <a:moveTo>
                  <a:pt x="3279" y="1080760"/>
                </a:moveTo>
                <a:lnTo>
                  <a:pt x="253017" y="81806"/>
                </a:lnTo>
                <a:cubicBezTo>
                  <a:pt x="265043" y="33704"/>
                  <a:pt x="308210" y="0"/>
                  <a:pt x="357793" y="0"/>
                </a:cubicBezTo>
                <a:lnTo>
                  <a:pt x="4894198" y="0"/>
                </a:lnTo>
                <a:cubicBezTo>
                  <a:pt x="4964467" y="0"/>
                  <a:pt x="5016016" y="66023"/>
                  <a:pt x="4998974" y="134194"/>
                </a:cubicBezTo>
                <a:lnTo>
                  <a:pt x="4749235" y="1133148"/>
                </a:lnTo>
                <a:cubicBezTo>
                  <a:pt x="4737210" y="1181250"/>
                  <a:pt x="4694043" y="1214954"/>
                  <a:pt x="4644460" y="1214954"/>
                </a:cubicBezTo>
                <a:lnTo>
                  <a:pt x="108054" y="1214954"/>
                </a:lnTo>
                <a:cubicBezTo>
                  <a:pt x="37785" y="1214954"/>
                  <a:pt x="-13764" y="1148930"/>
                  <a:pt x="3279" y="1080760"/>
                </a:cubicBezTo>
              </a:path>
            </a:pathLst>
          </a:custGeom>
          <a:gradFill flip="none" rotWithShape="1">
            <a:gsLst>
              <a:gs pos="25000">
                <a:schemeClr val="bg1">
                  <a:alpha val="0"/>
                </a:schemeClr>
              </a:gs>
              <a:gs pos="100000">
                <a:schemeClr val="bg1">
                  <a:alpha val="37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6" name="平行四边形 3">
            <a:extLst>
              <a:ext uri="{FF2B5EF4-FFF2-40B4-BE49-F238E27FC236}">
                <a16:creationId xmlns:a16="http://schemas.microsoft.com/office/drawing/2014/main" id="{F9A64C3E-6DCF-948F-393A-535F508D8C9F}"/>
              </a:ext>
            </a:extLst>
          </p:cNvPr>
          <p:cNvSpPr/>
          <p:nvPr/>
        </p:nvSpPr>
        <p:spPr>
          <a:xfrm>
            <a:off x="513080" y="4395931"/>
            <a:ext cx="5002252" cy="1214954"/>
          </a:xfrm>
          <a:custGeom>
            <a:avLst/>
            <a:gdLst>
              <a:gd name="connsiteX0" fmla="*/ 3279 w 5002252"/>
              <a:gd name="connsiteY0" fmla="*/ 1080760 h 1214954"/>
              <a:gd name="connsiteX1" fmla="*/ 253017 w 5002252"/>
              <a:gd name="connsiteY1" fmla="*/ 81806 h 1214954"/>
              <a:gd name="connsiteX2" fmla="*/ 357793 w 5002252"/>
              <a:gd name="connsiteY2" fmla="*/ 0 h 1214954"/>
              <a:gd name="connsiteX3" fmla="*/ 4894198 w 5002252"/>
              <a:gd name="connsiteY3" fmla="*/ 0 h 1214954"/>
              <a:gd name="connsiteX4" fmla="*/ 4998974 w 5002252"/>
              <a:gd name="connsiteY4" fmla="*/ 134194 h 1214954"/>
              <a:gd name="connsiteX5" fmla="*/ 4749235 w 5002252"/>
              <a:gd name="connsiteY5" fmla="*/ 1133148 h 1214954"/>
              <a:gd name="connsiteX6" fmla="*/ 4644460 w 5002252"/>
              <a:gd name="connsiteY6" fmla="*/ 1214954 h 1214954"/>
              <a:gd name="connsiteX7" fmla="*/ 108054 w 5002252"/>
              <a:gd name="connsiteY7" fmla="*/ 1214954 h 1214954"/>
              <a:gd name="connsiteX8" fmla="*/ 3279 w 5002252"/>
              <a:gd name="connsiteY8" fmla="*/ 1080760 h 1214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2252" h="1214954">
                <a:moveTo>
                  <a:pt x="3279" y="1080760"/>
                </a:moveTo>
                <a:lnTo>
                  <a:pt x="253017" y="81806"/>
                </a:lnTo>
                <a:cubicBezTo>
                  <a:pt x="265043" y="33704"/>
                  <a:pt x="308210" y="0"/>
                  <a:pt x="357793" y="0"/>
                </a:cubicBezTo>
                <a:lnTo>
                  <a:pt x="4894198" y="0"/>
                </a:lnTo>
                <a:cubicBezTo>
                  <a:pt x="4964467" y="0"/>
                  <a:pt x="5016016" y="66023"/>
                  <a:pt x="4998974" y="134194"/>
                </a:cubicBezTo>
                <a:lnTo>
                  <a:pt x="4749235" y="1133148"/>
                </a:lnTo>
                <a:cubicBezTo>
                  <a:pt x="4737210" y="1181250"/>
                  <a:pt x="4694043" y="1214954"/>
                  <a:pt x="4644460" y="1214954"/>
                </a:cubicBezTo>
                <a:lnTo>
                  <a:pt x="108054" y="1214954"/>
                </a:lnTo>
                <a:cubicBezTo>
                  <a:pt x="37785" y="1214954"/>
                  <a:pt x="-13764" y="1148930"/>
                  <a:pt x="3279" y="1080760"/>
                </a:cubicBezTo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27000" dist="190500" dir="5400000" sx="101000" sy="101000" algn="t" rotWithShape="0">
              <a:srgbClr val="E9E2D7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7" name="平行四边形 9">
            <a:extLst>
              <a:ext uri="{FF2B5EF4-FFF2-40B4-BE49-F238E27FC236}">
                <a16:creationId xmlns:a16="http://schemas.microsoft.com/office/drawing/2014/main" id="{79F0CD92-B317-C6C7-525F-C44A0EF5A980}"/>
              </a:ext>
            </a:extLst>
          </p:cNvPr>
          <p:cNvSpPr/>
          <p:nvPr/>
        </p:nvSpPr>
        <p:spPr>
          <a:xfrm>
            <a:off x="683026" y="4140613"/>
            <a:ext cx="1549544" cy="1361440"/>
          </a:xfrm>
          <a:custGeom>
            <a:avLst/>
            <a:gdLst>
              <a:gd name="connsiteX0" fmla="*/ 3279 w 1549544"/>
              <a:gd name="connsiteY0" fmla="*/ 1227246 h 1361440"/>
              <a:gd name="connsiteX1" fmla="*/ 289639 w 1549544"/>
              <a:gd name="connsiteY1" fmla="*/ 81806 h 1361440"/>
              <a:gd name="connsiteX2" fmla="*/ 394415 w 1549544"/>
              <a:gd name="connsiteY2" fmla="*/ 0 h 1361440"/>
              <a:gd name="connsiteX3" fmla="*/ 1441490 w 1549544"/>
              <a:gd name="connsiteY3" fmla="*/ 0 h 1361440"/>
              <a:gd name="connsiteX4" fmla="*/ 1546266 w 1549544"/>
              <a:gd name="connsiteY4" fmla="*/ 134194 h 1361440"/>
              <a:gd name="connsiteX5" fmla="*/ 1259905 w 1549544"/>
              <a:gd name="connsiteY5" fmla="*/ 1279634 h 1361440"/>
              <a:gd name="connsiteX6" fmla="*/ 1155130 w 1549544"/>
              <a:gd name="connsiteY6" fmla="*/ 1361440 h 1361440"/>
              <a:gd name="connsiteX7" fmla="*/ 108055 w 1549544"/>
              <a:gd name="connsiteY7" fmla="*/ 1361440 h 1361440"/>
              <a:gd name="connsiteX8" fmla="*/ 3279 w 1549544"/>
              <a:gd name="connsiteY8" fmla="*/ 1227246 h 136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49544" h="1361440">
                <a:moveTo>
                  <a:pt x="3279" y="1227246"/>
                </a:moveTo>
                <a:lnTo>
                  <a:pt x="289639" y="81806"/>
                </a:lnTo>
                <a:cubicBezTo>
                  <a:pt x="301665" y="33704"/>
                  <a:pt x="344832" y="0"/>
                  <a:pt x="394415" y="0"/>
                </a:cubicBezTo>
                <a:lnTo>
                  <a:pt x="1441490" y="0"/>
                </a:lnTo>
                <a:cubicBezTo>
                  <a:pt x="1511759" y="0"/>
                  <a:pt x="1563308" y="66024"/>
                  <a:pt x="1546266" y="134194"/>
                </a:cubicBezTo>
                <a:lnTo>
                  <a:pt x="1259905" y="1279634"/>
                </a:lnTo>
                <a:cubicBezTo>
                  <a:pt x="1247880" y="1327736"/>
                  <a:pt x="1204713" y="1361440"/>
                  <a:pt x="1155130" y="1361440"/>
                </a:cubicBezTo>
                <a:lnTo>
                  <a:pt x="108055" y="1361440"/>
                </a:lnTo>
                <a:cubicBezTo>
                  <a:pt x="37786" y="1361440"/>
                  <a:pt x="-13763" y="1295417"/>
                  <a:pt x="3279" y="1227246"/>
                </a:cubicBezTo>
              </a:path>
            </a:pathLst>
          </a:custGeom>
          <a:gradFill>
            <a:gsLst>
              <a:gs pos="0">
                <a:srgbClr val="DA251C"/>
              </a:gs>
              <a:gs pos="100000">
                <a:srgbClr val="C00000"/>
              </a:gs>
            </a:gsLst>
            <a:lin ang="2700000" scaled="1"/>
          </a:gradFill>
          <a:ln>
            <a:noFill/>
          </a:ln>
          <a:effectLst>
            <a:outerShdw blurRad="254000" dist="127000" dir="5400000" algn="t" rotWithShape="0">
              <a:srgbClr val="DA251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3CC0F16-968B-397B-D78C-90830E97B9FB}"/>
              </a:ext>
            </a:extLst>
          </p:cNvPr>
          <p:cNvSpPr txBox="1"/>
          <p:nvPr/>
        </p:nvSpPr>
        <p:spPr>
          <a:xfrm>
            <a:off x="889348" y="4498168"/>
            <a:ext cx="1136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HERE IS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TITLE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B0A7CBD-AE50-6504-2891-F9E83D0D04B9}"/>
              </a:ext>
            </a:extLst>
          </p:cNvPr>
          <p:cNvSpPr txBox="1"/>
          <p:nvPr/>
        </p:nvSpPr>
        <p:spPr>
          <a:xfrm>
            <a:off x="2222340" y="4579372"/>
            <a:ext cx="3096628" cy="847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 I give you block area already.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平行四边形 3">
            <a:extLst>
              <a:ext uri="{FF2B5EF4-FFF2-40B4-BE49-F238E27FC236}">
                <a16:creationId xmlns:a16="http://schemas.microsoft.com/office/drawing/2014/main" id="{72E426BC-1A48-BE8E-ED9F-6CD8E4D3BDDB}"/>
              </a:ext>
            </a:extLst>
          </p:cNvPr>
          <p:cNvSpPr/>
          <p:nvPr/>
        </p:nvSpPr>
        <p:spPr>
          <a:xfrm>
            <a:off x="6349985" y="4663554"/>
            <a:ext cx="5002252" cy="1214954"/>
          </a:xfrm>
          <a:custGeom>
            <a:avLst/>
            <a:gdLst>
              <a:gd name="connsiteX0" fmla="*/ 3279 w 5002252"/>
              <a:gd name="connsiteY0" fmla="*/ 1080760 h 1214954"/>
              <a:gd name="connsiteX1" fmla="*/ 253017 w 5002252"/>
              <a:gd name="connsiteY1" fmla="*/ 81806 h 1214954"/>
              <a:gd name="connsiteX2" fmla="*/ 357793 w 5002252"/>
              <a:gd name="connsiteY2" fmla="*/ 0 h 1214954"/>
              <a:gd name="connsiteX3" fmla="*/ 4894198 w 5002252"/>
              <a:gd name="connsiteY3" fmla="*/ 0 h 1214954"/>
              <a:gd name="connsiteX4" fmla="*/ 4998974 w 5002252"/>
              <a:gd name="connsiteY4" fmla="*/ 134194 h 1214954"/>
              <a:gd name="connsiteX5" fmla="*/ 4749235 w 5002252"/>
              <a:gd name="connsiteY5" fmla="*/ 1133148 h 1214954"/>
              <a:gd name="connsiteX6" fmla="*/ 4644460 w 5002252"/>
              <a:gd name="connsiteY6" fmla="*/ 1214954 h 1214954"/>
              <a:gd name="connsiteX7" fmla="*/ 108054 w 5002252"/>
              <a:gd name="connsiteY7" fmla="*/ 1214954 h 1214954"/>
              <a:gd name="connsiteX8" fmla="*/ 3279 w 5002252"/>
              <a:gd name="connsiteY8" fmla="*/ 1080760 h 1214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2252" h="1214954">
                <a:moveTo>
                  <a:pt x="3279" y="1080760"/>
                </a:moveTo>
                <a:lnTo>
                  <a:pt x="253017" y="81806"/>
                </a:lnTo>
                <a:cubicBezTo>
                  <a:pt x="265043" y="33704"/>
                  <a:pt x="308210" y="0"/>
                  <a:pt x="357793" y="0"/>
                </a:cubicBezTo>
                <a:lnTo>
                  <a:pt x="4894198" y="0"/>
                </a:lnTo>
                <a:cubicBezTo>
                  <a:pt x="4964467" y="0"/>
                  <a:pt x="5016016" y="66023"/>
                  <a:pt x="4998974" y="134194"/>
                </a:cubicBezTo>
                <a:lnTo>
                  <a:pt x="4749235" y="1133148"/>
                </a:lnTo>
                <a:cubicBezTo>
                  <a:pt x="4737210" y="1181250"/>
                  <a:pt x="4694043" y="1214954"/>
                  <a:pt x="4644460" y="1214954"/>
                </a:cubicBezTo>
                <a:lnTo>
                  <a:pt x="108054" y="1214954"/>
                </a:lnTo>
                <a:cubicBezTo>
                  <a:pt x="37785" y="1214954"/>
                  <a:pt x="-13764" y="1148930"/>
                  <a:pt x="3279" y="1080760"/>
                </a:cubicBezTo>
              </a:path>
            </a:pathLst>
          </a:custGeom>
          <a:gradFill flip="none" rotWithShape="1">
            <a:gsLst>
              <a:gs pos="25000">
                <a:schemeClr val="bg1">
                  <a:alpha val="0"/>
                </a:schemeClr>
              </a:gs>
              <a:gs pos="100000">
                <a:schemeClr val="bg1">
                  <a:alpha val="37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平行四边形 3">
            <a:extLst>
              <a:ext uri="{FF2B5EF4-FFF2-40B4-BE49-F238E27FC236}">
                <a16:creationId xmlns:a16="http://schemas.microsoft.com/office/drawing/2014/main" id="{AED823E3-58FE-E584-6545-2CD0562E0B38}"/>
              </a:ext>
            </a:extLst>
          </p:cNvPr>
          <p:cNvSpPr/>
          <p:nvPr/>
        </p:nvSpPr>
        <p:spPr>
          <a:xfrm>
            <a:off x="6169809" y="4395931"/>
            <a:ext cx="5002252" cy="1214954"/>
          </a:xfrm>
          <a:custGeom>
            <a:avLst/>
            <a:gdLst>
              <a:gd name="connsiteX0" fmla="*/ 3279 w 5002252"/>
              <a:gd name="connsiteY0" fmla="*/ 1080760 h 1214954"/>
              <a:gd name="connsiteX1" fmla="*/ 253017 w 5002252"/>
              <a:gd name="connsiteY1" fmla="*/ 81806 h 1214954"/>
              <a:gd name="connsiteX2" fmla="*/ 357793 w 5002252"/>
              <a:gd name="connsiteY2" fmla="*/ 0 h 1214954"/>
              <a:gd name="connsiteX3" fmla="*/ 4894198 w 5002252"/>
              <a:gd name="connsiteY3" fmla="*/ 0 h 1214954"/>
              <a:gd name="connsiteX4" fmla="*/ 4998974 w 5002252"/>
              <a:gd name="connsiteY4" fmla="*/ 134194 h 1214954"/>
              <a:gd name="connsiteX5" fmla="*/ 4749235 w 5002252"/>
              <a:gd name="connsiteY5" fmla="*/ 1133148 h 1214954"/>
              <a:gd name="connsiteX6" fmla="*/ 4644460 w 5002252"/>
              <a:gd name="connsiteY6" fmla="*/ 1214954 h 1214954"/>
              <a:gd name="connsiteX7" fmla="*/ 108054 w 5002252"/>
              <a:gd name="connsiteY7" fmla="*/ 1214954 h 1214954"/>
              <a:gd name="connsiteX8" fmla="*/ 3279 w 5002252"/>
              <a:gd name="connsiteY8" fmla="*/ 1080760 h 1214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2252" h="1214954">
                <a:moveTo>
                  <a:pt x="3279" y="1080760"/>
                </a:moveTo>
                <a:lnTo>
                  <a:pt x="253017" y="81806"/>
                </a:lnTo>
                <a:cubicBezTo>
                  <a:pt x="265043" y="33704"/>
                  <a:pt x="308210" y="0"/>
                  <a:pt x="357793" y="0"/>
                </a:cubicBezTo>
                <a:lnTo>
                  <a:pt x="4894198" y="0"/>
                </a:lnTo>
                <a:cubicBezTo>
                  <a:pt x="4964467" y="0"/>
                  <a:pt x="5016016" y="66023"/>
                  <a:pt x="4998974" y="134194"/>
                </a:cubicBezTo>
                <a:lnTo>
                  <a:pt x="4749235" y="1133148"/>
                </a:lnTo>
                <a:cubicBezTo>
                  <a:pt x="4737210" y="1181250"/>
                  <a:pt x="4694043" y="1214954"/>
                  <a:pt x="4644460" y="1214954"/>
                </a:cubicBezTo>
                <a:lnTo>
                  <a:pt x="108054" y="1214954"/>
                </a:lnTo>
                <a:cubicBezTo>
                  <a:pt x="37785" y="1214954"/>
                  <a:pt x="-13764" y="1148930"/>
                  <a:pt x="3279" y="1080760"/>
                </a:cubicBezTo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27000" dist="190500" dir="5400000" sx="101000" sy="101000" algn="t" rotWithShape="0">
              <a:srgbClr val="E9E2D7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2" name="平行四边形 9">
            <a:extLst>
              <a:ext uri="{FF2B5EF4-FFF2-40B4-BE49-F238E27FC236}">
                <a16:creationId xmlns:a16="http://schemas.microsoft.com/office/drawing/2014/main" id="{309CDE5C-8689-DE0A-0A44-7DCF3580AA03}"/>
              </a:ext>
            </a:extLst>
          </p:cNvPr>
          <p:cNvSpPr/>
          <p:nvPr/>
        </p:nvSpPr>
        <p:spPr>
          <a:xfrm>
            <a:off x="6339755" y="4140613"/>
            <a:ext cx="1549544" cy="1361440"/>
          </a:xfrm>
          <a:custGeom>
            <a:avLst/>
            <a:gdLst>
              <a:gd name="connsiteX0" fmla="*/ 3279 w 1549544"/>
              <a:gd name="connsiteY0" fmla="*/ 1227246 h 1361440"/>
              <a:gd name="connsiteX1" fmla="*/ 289639 w 1549544"/>
              <a:gd name="connsiteY1" fmla="*/ 81806 h 1361440"/>
              <a:gd name="connsiteX2" fmla="*/ 394415 w 1549544"/>
              <a:gd name="connsiteY2" fmla="*/ 0 h 1361440"/>
              <a:gd name="connsiteX3" fmla="*/ 1441490 w 1549544"/>
              <a:gd name="connsiteY3" fmla="*/ 0 h 1361440"/>
              <a:gd name="connsiteX4" fmla="*/ 1546266 w 1549544"/>
              <a:gd name="connsiteY4" fmla="*/ 134194 h 1361440"/>
              <a:gd name="connsiteX5" fmla="*/ 1259905 w 1549544"/>
              <a:gd name="connsiteY5" fmla="*/ 1279634 h 1361440"/>
              <a:gd name="connsiteX6" fmla="*/ 1155130 w 1549544"/>
              <a:gd name="connsiteY6" fmla="*/ 1361440 h 1361440"/>
              <a:gd name="connsiteX7" fmla="*/ 108055 w 1549544"/>
              <a:gd name="connsiteY7" fmla="*/ 1361440 h 1361440"/>
              <a:gd name="connsiteX8" fmla="*/ 3279 w 1549544"/>
              <a:gd name="connsiteY8" fmla="*/ 1227246 h 136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49544" h="1361440">
                <a:moveTo>
                  <a:pt x="3279" y="1227246"/>
                </a:moveTo>
                <a:lnTo>
                  <a:pt x="289639" y="81806"/>
                </a:lnTo>
                <a:cubicBezTo>
                  <a:pt x="301665" y="33704"/>
                  <a:pt x="344832" y="0"/>
                  <a:pt x="394415" y="0"/>
                </a:cubicBezTo>
                <a:lnTo>
                  <a:pt x="1441490" y="0"/>
                </a:lnTo>
                <a:cubicBezTo>
                  <a:pt x="1511759" y="0"/>
                  <a:pt x="1563308" y="66024"/>
                  <a:pt x="1546266" y="134194"/>
                </a:cubicBezTo>
                <a:lnTo>
                  <a:pt x="1259905" y="1279634"/>
                </a:lnTo>
                <a:cubicBezTo>
                  <a:pt x="1247880" y="1327736"/>
                  <a:pt x="1204713" y="1361440"/>
                  <a:pt x="1155130" y="1361440"/>
                </a:cubicBezTo>
                <a:lnTo>
                  <a:pt x="108055" y="1361440"/>
                </a:lnTo>
                <a:cubicBezTo>
                  <a:pt x="37786" y="1361440"/>
                  <a:pt x="-13763" y="1295417"/>
                  <a:pt x="3279" y="1227246"/>
                </a:cubicBezTo>
              </a:path>
            </a:pathLst>
          </a:custGeom>
          <a:gradFill>
            <a:gsLst>
              <a:gs pos="0">
                <a:srgbClr val="D29C88"/>
              </a:gs>
              <a:gs pos="100000">
                <a:schemeClr val="accent2">
                  <a:lumMod val="50000"/>
                </a:schemeClr>
              </a:gs>
            </a:gsLst>
            <a:lin ang="2700000" scaled="1"/>
          </a:gradFill>
          <a:ln>
            <a:noFill/>
          </a:ln>
          <a:effectLst>
            <a:outerShdw blurRad="254000" dist="127000" dir="5400000" algn="t" rotWithShape="0">
              <a:srgbClr val="D29C8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54F526A9-CDEA-40BA-366F-4410A26E5199}"/>
              </a:ext>
            </a:extLst>
          </p:cNvPr>
          <p:cNvSpPr txBox="1"/>
          <p:nvPr/>
        </p:nvSpPr>
        <p:spPr>
          <a:xfrm>
            <a:off x="6546077" y="4498168"/>
            <a:ext cx="1136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HERE IS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TITLE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9AFC6030-3414-C1CE-18F4-A9744D5D3B92}"/>
              </a:ext>
            </a:extLst>
          </p:cNvPr>
          <p:cNvSpPr txBox="1"/>
          <p:nvPr/>
        </p:nvSpPr>
        <p:spPr>
          <a:xfrm>
            <a:off x="7879069" y="4579372"/>
            <a:ext cx="3096628" cy="847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 I give you block area already.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531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 45">
            <a:extLst>
              <a:ext uri="{FF2B5EF4-FFF2-40B4-BE49-F238E27FC236}">
                <a16:creationId xmlns:a16="http://schemas.microsoft.com/office/drawing/2014/main" id="{96636A97-3A43-9870-A60F-92BE97FA4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0" b="9500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5D0CB8A9-9402-6BF3-B912-035A644831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D7ADC578-B65D-8979-8B12-7D392182C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00DCD126-3BDD-D7D6-A16F-5F521D38929D}"/>
              </a:ext>
            </a:extLst>
          </p:cNvPr>
          <p:cNvSpPr txBox="1"/>
          <p:nvPr/>
        </p:nvSpPr>
        <p:spPr>
          <a:xfrm>
            <a:off x="377508" y="453713"/>
            <a:ext cx="5889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 flip="none" rotWithShape="1">
                  <a:gsLst>
                    <a:gs pos="0">
                      <a:srgbClr val="DA251C"/>
                    </a:gs>
                    <a:gs pos="58000">
                      <a:srgbClr val="C00000"/>
                    </a:gs>
                  </a:gsLst>
                  <a:lin ang="27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HERE IS YOUR TITLE</a:t>
            </a: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636F5435-0AB9-331E-84E8-AAA7EFF2F40F}"/>
              </a:ext>
            </a:extLst>
          </p:cNvPr>
          <p:cNvCxnSpPr/>
          <p:nvPr/>
        </p:nvCxnSpPr>
        <p:spPr>
          <a:xfrm>
            <a:off x="482600" y="990600"/>
            <a:ext cx="112299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AF9F8EFE-F2C3-1B4A-A86B-F969CA6C3683}"/>
              </a:ext>
            </a:extLst>
          </p:cNvPr>
          <p:cNvSpPr/>
          <p:nvPr/>
        </p:nvSpPr>
        <p:spPr>
          <a:xfrm>
            <a:off x="6982747" y="4564342"/>
            <a:ext cx="10839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200" spc="300" dirty="0">
                <a:latin typeface="+mj-ea"/>
                <a:ea typeface="+mj-ea"/>
              </a:rPr>
              <a:t>TITLE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C0862E4-42CE-AD53-7419-EA615B90EFBC}"/>
              </a:ext>
            </a:extLst>
          </p:cNvPr>
          <p:cNvSpPr/>
          <p:nvPr/>
        </p:nvSpPr>
        <p:spPr>
          <a:xfrm>
            <a:off x="6218547" y="5077831"/>
            <a:ext cx="2578480" cy="847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 I give you block area already.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D2947AC-48CD-EB0B-2C8A-A1CD288380FD}"/>
              </a:ext>
            </a:extLst>
          </p:cNvPr>
          <p:cNvSpPr/>
          <p:nvPr/>
        </p:nvSpPr>
        <p:spPr>
          <a:xfrm>
            <a:off x="7507787" y="1906941"/>
            <a:ext cx="97975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8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3</a:t>
            </a:r>
            <a:endParaRPr lang="zh-CN" altLang="en-US" sz="10800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ADAE6AC6-B2B1-9BC1-2AC8-EE7246749AF1}"/>
              </a:ext>
            </a:extLst>
          </p:cNvPr>
          <p:cNvSpPr/>
          <p:nvPr/>
        </p:nvSpPr>
        <p:spPr>
          <a:xfrm>
            <a:off x="6433743" y="2221204"/>
            <a:ext cx="2127730" cy="2127726"/>
          </a:xfrm>
          <a:prstGeom prst="ellipse">
            <a:avLst/>
          </a:prstGeom>
          <a:noFill/>
          <a:ln w="9525" cap="rnd">
            <a:solidFill>
              <a:schemeClr val="bg1">
                <a:lumMod val="9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B164AC64-173E-DF0B-732D-C3DA16E41F26}"/>
              </a:ext>
            </a:extLst>
          </p:cNvPr>
          <p:cNvSpPr/>
          <p:nvPr/>
        </p:nvSpPr>
        <p:spPr>
          <a:xfrm>
            <a:off x="6946116" y="2733576"/>
            <a:ext cx="1102984" cy="1102982"/>
          </a:xfrm>
          <a:prstGeom prst="ellipse">
            <a:avLst/>
          </a:prstGeom>
          <a:gradFill>
            <a:gsLst>
              <a:gs pos="0">
                <a:srgbClr val="DA251C"/>
              </a:gs>
              <a:gs pos="73000">
                <a:srgbClr val="C00000"/>
              </a:gs>
            </a:gsLst>
            <a:lin ang="2700000" scaled="1"/>
          </a:gradFill>
          <a:ln w="9525" cap="rnd">
            <a:noFill/>
            <a:prstDash val="solid"/>
          </a:ln>
          <a:effectLst>
            <a:outerShdw blurRad="342900" dist="469900" dir="5400000" sx="75000" sy="75000" algn="t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6C2E011-722B-3B27-05CC-D36D6E303B0F}"/>
              </a:ext>
            </a:extLst>
          </p:cNvPr>
          <p:cNvSpPr/>
          <p:nvPr/>
        </p:nvSpPr>
        <p:spPr>
          <a:xfrm>
            <a:off x="4166971" y="4564342"/>
            <a:ext cx="10839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200" spc="300" dirty="0">
                <a:latin typeface="+mj-ea"/>
                <a:ea typeface="+mj-ea"/>
              </a:rPr>
              <a:t>TITLE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9D6FE3-1E5C-933D-936E-6B1351DB4D82}"/>
              </a:ext>
            </a:extLst>
          </p:cNvPr>
          <p:cNvSpPr/>
          <p:nvPr/>
        </p:nvSpPr>
        <p:spPr>
          <a:xfrm>
            <a:off x="3415022" y="5077831"/>
            <a:ext cx="2553978" cy="847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 I give you block area already.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7E85660-4FEA-C1E6-354F-D52F759C621D}"/>
              </a:ext>
            </a:extLst>
          </p:cNvPr>
          <p:cNvSpPr/>
          <p:nvPr/>
        </p:nvSpPr>
        <p:spPr>
          <a:xfrm>
            <a:off x="4711585" y="1906941"/>
            <a:ext cx="97975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8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2</a:t>
            </a:r>
            <a:endParaRPr lang="zh-CN" altLang="en-US" sz="10800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3AB2D952-3231-4F4C-081E-24CA943D6480}"/>
              </a:ext>
            </a:extLst>
          </p:cNvPr>
          <p:cNvSpPr/>
          <p:nvPr/>
        </p:nvSpPr>
        <p:spPr>
          <a:xfrm>
            <a:off x="3630527" y="2221204"/>
            <a:ext cx="2127730" cy="2127726"/>
          </a:xfrm>
          <a:prstGeom prst="ellipse">
            <a:avLst/>
          </a:prstGeom>
          <a:noFill/>
          <a:ln w="9525" cap="rnd">
            <a:solidFill>
              <a:schemeClr val="bg1">
                <a:lumMod val="9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81694794-A498-11D6-0E03-CFB3DE61B8B8}"/>
              </a:ext>
            </a:extLst>
          </p:cNvPr>
          <p:cNvSpPr/>
          <p:nvPr/>
        </p:nvSpPr>
        <p:spPr>
          <a:xfrm>
            <a:off x="4142901" y="2733576"/>
            <a:ext cx="1102984" cy="1102982"/>
          </a:xfrm>
          <a:prstGeom prst="ellipse">
            <a:avLst/>
          </a:prstGeom>
          <a:gradFill>
            <a:gsLst>
              <a:gs pos="0">
                <a:srgbClr val="D29C88"/>
              </a:gs>
              <a:gs pos="100000">
                <a:schemeClr val="accent2">
                  <a:lumMod val="50000"/>
                </a:schemeClr>
              </a:gs>
            </a:gsLst>
            <a:lin ang="2700000" scaled="1"/>
          </a:gradFill>
          <a:ln w="9525" cap="rnd">
            <a:noFill/>
            <a:prstDash val="solid"/>
          </a:ln>
          <a:effectLst>
            <a:outerShdw blurRad="342900" dist="469900" dir="5400000" sx="75000" sy="75000" algn="t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A6CBF17-78C6-B7FD-1E34-0C5E16D2BF5D}"/>
              </a:ext>
            </a:extLst>
          </p:cNvPr>
          <p:cNvSpPr/>
          <p:nvPr/>
        </p:nvSpPr>
        <p:spPr>
          <a:xfrm>
            <a:off x="1366136" y="4564342"/>
            <a:ext cx="10839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200" spc="300" dirty="0">
                <a:latin typeface="+mj-ea"/>
                <a:ea typeface="+mj-ea"/>
              </a:rPr>
              <a:t>TITLE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BEAD70E-21DB-96E6-B5B2-5C669FBD6C87}"/>
              </a:ext>
            </a:extLst>
          </p:cNvPr>
          <p:cNvSpPr/>
          <p:nvPr/>
        </p:nvSpPr>
        <p:spPr>
          <a:xfrm>
            <a:off x="569252" y="5077831"/>
            <a:ext cx="2643848" cy="847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 I give you block area already.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A6B627A-96CE-F627-1F4B-890023C50FCE}"/>
              </a:ext>
            </a:extLst>
          </p:cNvPr>
          <p:cNvSpPr/>
          <p:nvPr/>
        </p:nvSpPr>
        <p:spPr>
          <a:xfrm>
            <a:off x="1915382" y="1906941"/>
            <a:ext cx="97975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8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1</a:t>
            </a:r>
            <a:endParaRPr lang="zh-CN" altLang="en-US" sz="10800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29AAD6D8-34CB-049E-525C-61B8E9B65AB5}"/>
              </a:ext>
            </a:extLst>
          </p:cNvPr>
          <p:cNvSpPr/>
          <p:nvPr/>
        </p:nvSpPr>
        <p:spPr>
          <a:xfrm>
            <a:off x="827311" y="2221204"/>
            <a:ext cx="2127730" cy="2127726"/>
          </a:xfrm>
          <a:prstGeom prst="ellipse">
            <a:avLst/>
          </a:prstGeom>
          <a:noFill/>
          <a:ln w="9525" cap="rnd">
            <a:solidFill>
              <a:schemeClr val="bg1">
                <a:lumMod val="9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F41E8491-ED1F-6E34-5211-06D81862F576}"/>
              </a:ext>
            </a:extLst>
          </p:cNvPr>
          <p:cNvSpPr/>
          <p:nvPr/>
        </p:nvSpPr>
        <p:spPr>
          <a:xfrm>
            <a:off x="1339685" y="2733576"/>
            <a:ext cx="1102984" cy="1102982"/>
          </a:xfrm>
          <a:prstGeom prst="ellipse">
            <a:avLst/>
          </a:prstGeom>
          <a:gradFill>
            <a:gsLst>
              <a:gs pos="0">
                <a:srgbClr val="DA251C"/>
              </a:gs>
              <a:gs pos="73000">
                <a:srgbClr val="C00000"/>
              </a:gs>
            </a:gsLst>
            <a:lin ang="2700000" scaled="1"/>
          </a:gradFill>
          <a:ln w="9525" cap="rnd">
            <a:noFill/>
            <a:prstDash val="solid"/>
          </a:ln>
          <a:effectLst>
            <a:outerShdw blurRad="342900" dist="469900" dir="5400000" sx="75000" sy="75000" algn="t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D1E11B1-94B5-1DD3-45A6-8C500AC6FE21}"/>
              </a:ext>
            </a:extLst>
          </p:cNvPr>
          <p:cNvSpPr/>
          <p:nvPr/>
        </p:nvSpPr>
        <p:spPr>
          <a:xfrm>
            <a:off x="9778952" y="4564342"/>
            <a:ext cx="10839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200" spc="300" dirty="0">
                <a:latin typeface="+mj-ea"/>
                <a:ea typeface="+mj-ea"/>
              </a:rPr>
              <a:t>TITLE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01ED755-699A-E4CF-22FA-3A4303FB92C6}"/>
              </a:ext>
            </a:extLst>
          </p:cNvPr>
          <p:cNvSpPr/>
          <p:nvPr/>
        </p:nvSpPr>
        <p:spPr>
          <a:xfrm>
            <a:off x="8985236" y="5077831"/>
            <a:ext cx="2637512" cy="847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 I give you block area already.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E5C07CC-8D87-E462-B9A2-6FE04C9C11C7}"/>
              </a:ext>
            </a:extLst>
          </p:cNvPr>
          <p:cNvSpPr/>
          <p:nvPr/>
        </p:nvSpPr>
        <p:spPr>
          <a:xfrm>
            <a:off x="10303992" y="1906941"/>
            <a:ext cx="97975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8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4</a:t>
            </a:r>
            <a:endParaRPr lang="zh-CN" altLang="en-US" sz="10800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DE090861-FFB6-CAEE-F6A9-14160FF06951}"/>
              </a:ext>
            </a:extLst>
          </p:cNvPr>
          <p:cNvSpPr/>
          <p:nvPr/>
        </p:nvSpPr>
        <p:spPr>
          <a:xfrm>
            <a:off x="9236960" y="2221204"/>
            <a:ext cx="2127730" cy="2127726"/>
          </a:xfrm>
          <a:prstGeom prst="ellipse">
            <a:avLst/>
          </a:prstGeom>
          <a:noFill/>
          <a:ln w="9525" cap="rnd">
            <a:solidFill>
              <a:schemeClr val="bg1">
                <a:lumMod val="9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9DDB80A4-3180-74D5-2370-0A6196DAA972}"/>
              </a:ext>
            </a:extLst>
          </p:cNvPr>
          <p:cNvSpPr/>
          <p:nvPr/>
        </p:nvSpPr>
        <p:spPr>
          <a:xfrm>
            <a:off x="9749334" y="2733576"/>
            <a:ext cx="1102984" cy="1102982"/>
          </a:xfrm>
          <a:prstGeom prst="ellipse">
            <a:avLst/>
          </a:prstGeom>
          <a:gradFill>
            <a:gsLst>
              <a:gs pos="0">
                <a:srgbClr val="D29C88"/>
              </a:gs>
              <a:gs pos="100000">
                <a:schemeClr val="accent2">
                  <a:lumMod val="50000"/>
                </a:schemeClr>
              </a:gs>
            </a:gsLst>
            <a:lin ang="2700000" scaled="1"/>
          </a:gradFill>
          <a:ln w="9525" cap="rnd">
            <a:noFill/>
            <a:prstDash val="solid"/>
          </a:ln>
          <a:effectLst>
            <a:outerShdw blurRad="342900" dist="469900" dir="5400000" sx="75000" sy="75000" algn="t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7" name="图形 46">
            <a:extLst>
              <a:ext uri="{FF2B5EF4-FFF2-40B4-BE49-F238E27FC236}">
                <a16:creationId xmlns:a16="http://schemas.microsoft.com/office/drawing/2014/main" id="{F12F385F-BD91-49BE-FDF5-A3000ED054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29654" y="3023544"/>
            <a:ext cx="523047" cy="523047"/>
          </a:xfrm>
          <a:prstGeom prst="rect">
            <a:avLst/>
          </a:prstGeom>
        </p:spPr>
      </p:pic>
      <p:pic>
        <p:nvPicPr>
          <p:cNvPr id="48" name="图形 47">
            <a:extLst>
              <a:ext uri="{FF2B5EF4-FFF2-40B4-BE49-F238E27FC236}">
                <a16:creationId xmlns:a16="http://schemas.microsoft.com/office/drawing/2014/main" id="{A61662EB-4760-319A-BA33-7EEF989CEA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36085" y="3023544"/>
            <a:ext cx="523047" cy="523047"/>
          </a:xfrm>
          <a:prstGeom prst="rect">
            <a:avLst/>
          </a:prstGeom>
        </p:spPr>
      </p:pic>
      <p:pic>
        <p:nvPicPr>
          <p:cNvPr id="49" name="图形 48">
            <a:extLst>
              <a:ext uri="{FF2B5EF4-FFF2-40B4-BE49-F238E27FC236}">
                <a16:creationId xmlns:a16="http://schemas.microsoft.com/office/drawing/2014/main" id="{5A293E92-342A-87AD-1AEC-92F170B9BB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33335" y="3022348"/>
            <a:ext cx="522116" cy="525439"/>
          </a:xfrm>
          <a:prstGeom prst="rect">
            <a:avLst/>
          </a:prstGeom>
        </p:spPr>
      </p:pic>
      <p:sp>
        <p:nvSpPr>
          <p:cNvPr id="50" name="任意多边形: 形状 49">
            <a:extLst>
              <a:ext uri="{FF2B5EF4-FFF2-40B4-BE49-F238E27FC236}">
                <a16:creationId xmlns:a16="http://schemas.microsoft.com/office/drawing/2014/main" id="{A0F9AC26-0447-B501-7315-86D6EC72C639}"/>
              </a:ext>
            </a:extLst>
          </p:cNvPr>
          <p:cNvSpPr/>
          <p:nvPr/>
        </p:nvSpPr>
        <p:spPr>
          <a:xfrm>
            <a:off x="10040845" y="3025086"/>
            <a:ext cx="519962" cy="519962"/>
          </a:xfrm>
          <a:custGeom>
            <a:avLst/>
            <a:gdLst>
              <a:gd name="connsiteX0" fmla="*/ 6296025 w 6296025"/>
              <a:gd name="connsiteY0" fmla="*/ 3249561 h 6296025"/>
              <a:gd name="connsiteX1" fmla="*/ 6296025 w 6296025"/>
              <a:gd name="connsiteY1" fmla="*/ 2434747 h 6296025"/>
              <a:gd name="connsiteX2" fmla="*/ 5934207 w 6296025"/>
              <a:gd name="connsiteY2" fmla="*/ 1948417 h 6296025"/>
              <a:gd name="connsiteX3" fmla="*/ 5280537 w 6296025"/>
              <a:gd name="connsiteY3" fmla="*/ 1752313 h 6296025"/>
              <a:gd name="connsiteX4" fmla="*/ 5280537 w 6296025"/>
              <a:gd name="connsiteY4" fmla="*/ 1598061 h 6296025"/>
              <a:gd name="connsiteX5" fmla="*/ 5585184 w 6296025"/>
              <a:gd name="connsiteY5" fmla="*/ 1015587 h 6296025"/>
              <a:gd name="connsiteX6" fmla="*/ 5585184 w 6296025"/>
              <a:gd name="connsiteY6" fmla="*/ 710842 h 6296025"/>
              <a:gd name="connsiteX7" fmla="*/ 4874342 w 6296025"/>
              <a:gd name="connsiteY7" fmla="*/ 0 h 6296025"/>
              <a:gd name="connsiteX8" fmla="*/ 4163501 w 6296025"/>
              <a:gd name="connsiteY8" fmla="*/ 710842 h 6296025"/>
              <a:gd name="connsiteX9" fmla="*/ 4163501 w 6296025"/>
              <a:gd name="connsiteY9" fmla="*/ 1015488 h 6296025"/>
              <a:gd name="connsiteX10" fmla="*/ 4468147 w 6296025"/>
              <a:gd name="connsiteY10" fmla="*/ 1597959 h 6296025"/>
              <a:gd name="connsiteX11" fmla="*/ 4468147 w 6296025"/>
              <a:gd name="connsiteY11" fmla="*/ 1752212 h 6296025"/>
              <a:gd name="connsiteX12" fmla="*/ 3892073 w 6296025"/>
              <a:gd name="connsiteY12" fmla="*/ 1925061 h 6296025"/>
              <a:gd name="connsiteX13" fmla="*/ 3108002 w 6296025"/>
              <a:gd name="connsiteY13" fmla="*/ 1624781 h 6296025"/>
              <a:gd name="connsiteX14" fmla="*/ 2344356 w 6296025"/>
              <a:gd name="connsiteY14" fmla="*/ 1907315 h 6296025"/>
              <a:gd name="connsiteX15" fmla="*/ 1827878 w 6296025"/>
              <a:gd name="connsiteY15" fmla="*/ 1752313 h 6296025"/>
              <a:gd name="connsiteX16" fmla="*/ 1827878 w 6296025"/>
              <a:gd name="connsiteY16" fmla="*/ 1598061 h 6296025"/>
              <a:gd name="connsiteX17" fmla="*/ 2132525 w 6296025"/>
              <a:gd name="connsiteY17" fmla="*/ 1015587 h 6296025"/>
              <a:gd name="connsiteX18" fmla="*/ 2132525 w 6296025"/>
              <a:gd name="connsiteY18" fmla="*/ 710842 h 6296025"/>
              <a:gd name="connsiteX19" fmla="*/ 1421683 w 6296025"/>
              <a:gd name="connsiteY19" fmla="*/ 0 h 6296025"/>
              <a:gd name="connsiteX20" fmla="*/ 710842 w 6296025"/>
              <a:gd name="connsiteY20" fmla="*/ 710842 h 6296025"/>
              <a:gd name="connsiteX21" fmla="*/ 710842 w 6296025"/>
              <a:gd name="connsiteY21" fmla="*/ 1015488 h 6296025"/>
              <a:gd name="connsiteX22" fmla="*/ 1015488 w 6296025"/>
              <a:gd name="connsiteY22" fmla="*/ 1597959 h 6296025"/>
              <a:gd name="connsiteX23" fmla="*/ 1015488 w 6296025"/>
              <a:gd name="connsiteY23" fmla="*/ 1752212 h 6296025"/>
              <a:gd name="connsiteX24" fmla="*/ 361817 w 6296025"/>
              <a:gd name="connsiteY24" fmla="*/ 1948315 h 6296025"/>
              <a:gd name="connsiteX25" fmla="*/ 0 w 6296025"/>
              <a:gd name="connsiteY25" fmla="*/ 2434747 h 6296025"/>
              <a:gd name="connsiteX26" fmla="*/ 0 w 6296025"/>
              <a:gd name="connsiteY26" fmla="*/ 3249561 h 6296025"/>
              <a:gd name="connsiteX27" fmla="*/ 203098 w 6296025"/>
              <a:gd name="connsiteY27" fmla="*/ 3249561 h 6296025"/>
              <a:gd name="connsiteX28" fmla="*/ 203098 w 6296025"/>
              <a:gd name="connsiteY28" fmla="*/ 2434747 h 6296025"/>
              <a:gd name="connsiteX29" fmla="*/ 420228 w 6296025"/>
              <a:gd name="connsiteY29" fmla="*/ 2142984 h 6296025"/>
              <a:gd name="connsiteX30" fmla="*/ 1074097 w 6296025"/>
              <a:gd name="connsiteY30" fmla="*/ 1946779 h 6296025"/>
              <a:gd name="connsiteX31" fmla="*/ 1421683 w 6296025"/>
              <a:gd name="connsiteY31" fmla="*/ 2132525 h 6296025"/>
              <a:gd name="connsiteX32" fmla="*/ 1769272 w 6296025"/>
              <a:gd name="connsiteY32" fmla="*/ 1946779 h 6296025"/>
              <a:gd name="connsiteX33" fmla="*/ 2185724 w 6296025"/>
              <a:gd name="connsiteY33" fmla="*/ 2071684 h 6296025"/>
              <a:gd name="connsiteX34" fmla="*/ 1938744 w 6296025"/>
              <a:gd name="connsiteY34" fmla="*/ 2661696 h 6296025"/>
              <a:gd name="connsiteX35" fmla="*/ 1421683 w 6296025"/>
              <a:gd name="connsiteY35" fmla="*/ 2437171 h 6296025"/>
              <a:gd name="connsiteX36" fmla="*/ 710842 w 6296025"/>
              <a:gd name="connsiteY36" fmla="*/ 3148013 h 6296025"/>
              <a:gd name="connsiteX37" fmla="*/ 710842 w 6296025"/>
              <a:gd name="connsiteY37" fmla="*/ 3452659 h 6296025"/>
              <a:gd name="connsiteX38" fmla="*/ 1015488 w 6296025"/>
              <a:gd name="connsiteY38" fmla="*/ 4035130 h 6296025"/>
              <a:gd name="connsiteX39" fmla="*/ 1015488 w 6296025"/>
              <a:gd name="connsiteY39" fmla="*/ 4189383 h 6296025"/>
              <a:gd name="connsiteX40" fmla="*/ 361817 w 6296025"/>
              <a:gd name="connsiteY40" fmla="*/ 4385486 h 6296025"/>
              <a:gd name="connsiteX41" fmla="*/ 0 w 6296025"/>
              <a:gd name="connsiteY41" fmla="*/ 4871918 h 6296025"/>
              <a:gd name="connsiteX42" fmla="*/ 0 w 6296025"/>
              <a:gd name="connsiteY42" fmla="*/ 5788281 h 6296025"/>
              <a:gd name="connsiteX43" fmla="*/ 1218586 w 6296025"/>
              <a:gd name="connsiteY43" fmla="*/ 5788281 h 6296025"/>
              <a:gd name="connsiteX44" fmla="*/ 1320134 w 6296025"/>
              <a:gd name="connsiteY44" fmla="*/ 5889830 h 6296025"/>
              <a:gd name="connsiteX45" fmla="*/ 1320134 w 6296025"/>
              <a:gd name="connsiteY45" fmla="*/ 6296025 h 6296025"/>
              <a:gd name="connsiteX46" fmla="*/ 4975891 w 6296025"/>
              <a:gd name="connsiteY46" fmla="*/ 6296025 h 6296025"/>
              <a:gd name="connsiteX47" fmla="*/ 4975891 w 6296025"/>
              <a:gd name="connsiteY47" fmla="*/ 5889830 h 6296025"/>
              <a:gd name="connsiteX48" fmla="*/ 5077440 w 6296025"/>
              <a:gd name="connsiteY48" fmla="*/ 5788281 h 6296025"/>
              <a:gd name="connsiteX49" fmla="*/ 6296025 w 6296025"/>
              <a:gd name="connsiteY49" fmla="*/ 5788281 h 6296025"/>
              <a:gd name="connsiteX50" fmla="*/ 6296025 w 6296025"/>
              <a:gd name="connsiteY50" fmla="*/ 4871918 h 6296025"/>
              <a:gd name="connsiteX51" fmla="*/ 5934207 w 6296025"/>
              <a:gd name="connsiteY51" fmla="*/ 4385588 h 6296025"/>
              <a:gd name="connsiteX52" fmla="*/ 5280537 w 6296025"/>
              <a:gd name="connsiteY52" fmla="*/ 4189484 h 6296025"/>
              <a:gd name="connsiteX53" fmla="*/ 5280537 w 6296025"/>
              <a:gd name="connsiteY53" fmla="*/ 4035232 h 6296025"/>
              <a:gd name="connsiteX54" fmla="*/ 5585184 w 6296025"/>
              <a:gd name="connsiteY54" fmla="*/ 3452760 h 6296025"/>
              <a:gd name="connsiteX55" fmla="*/ 5585184 w 6296025"/>
              <a:gd name="connsiteY55" fmla="*/ 3148114 h 6296025"/>
              <a:gd name="connsiteX56" fmla="*/ 4874342 w 6296025"/>
              <a:gd name="connsiteY56" fmla="*/ 2437273 h 6296025"/>
              <a:gd name="connsiteX57" fmla="*/ 4366598 w 6296025"/>
              <a:gd name="connsiteY57" fmla="*/ 2651528 h 6296025"/>
              <a:gd name="connsiteX58" fmla="*/ 4366598 w 6296025"/>
              <a:gd name="connsiteY58" fmla="*/ 2555285 h 6296025"/>
              <a:gd name="connsiteX59" fmla="*/ 4087542 w 6296025"/>
              <a:gd name="connsiteY59" fmla="*/ 2078729 h 6296025"/>
              <a:gd name="connsiteX60" fmla="*/ 4526753 w 6296025"/>
              <a:gd name="connsiteY60" fmla="*/ 1946881 h 6296025"/>
              <a:gd name="connsiteX61" fmla="*/ 4874342 w 6296025"/>
              <a:gd name="connsiteY61" fmla="*/ 2132525 h 6296025"/>
              <a:gd name="connsiteX62" fmla="*/ 5221931 w 6296025"/>
              <a:gd name="connsiteY62" fmla="*/ 1946779 h 6296025"/>
              <a:gd name="connsiteX63" fmla="*/ 5875893 w 6296025"/>
              <a:gd name="connsiteY63" fmla="*/ 2142984 h 6296025"/>
              <a:gd name="connsiteX64" fmla="*/ 6092928 w 6296025"/>
              <a:gd name="connsiteY64" fmla="*/ 2434747 h 6296025"/>
              <a:gd name="connsiteX65" fmla="*/ 6092928 w 6296025"/>
              <a:gd name="connsiteY65" fmla="*/ 3249561 h 6296025"/>
              <a:gd name="connsiteX66" fmla="*/ 1421683 w 6296025"/>
              <a:gd name="connsiteY66" fmla="*/ 203098 h 6296025"/>
              <a:gd name="connsiteX67" fmla="*/ 1929427 w 6296025"/>
              <a:gd name="connsiteY67" fmla="*/ 710842 h 6296025"/>
              <a:gd name="connsiteX68" fmla="*/ 1463737 w 6296025"/>
              <a:gd name="connsiteY68" fmla="*/ 710842 h 6296025"/>
              <a:gd name="connsiteX69" fmla="*/ 1290381 w 6296025"/>
              <a:gd name="connsiteY69" fmla="*/ 639044 h 6296025"/>
              <a:gd name="connsiteX70" fmla="*/ 1218586 w 6296025"/>
              <a:gd name="connsiteY70" fmla="*/ 567245 h 6296025"/>
              <a:gd name="connsiteX71" fmla="*/ 1146788 w 6296025"/>
              <a:gd name="connsiteY71" fmla="*/ 639044 h 6296025"/>
              <a:gd name="connsiteX72" fmla="*/ 973440 w 6296025"/>
              <a:gd name="connsiteY72" fmla="*/ 710842 h 6296025"/>
              <a:gd name="connsiteX73" fmla="*/ 913939 w 6296025"/>
              <a:gd name="connsiteY73" fmla="*/ 710842 h 6296025"/>
              <a:gd name="connsiteX74" fmla="*/ 1421683 w 6296025"/>
              <a:gd name="connsiteY74" fmla="*/ 203098 h 6296025"/>
              <a:gd name="connsiteX75" fmla="*/ 913939 w 6296025"/>
              <a:gd name="connsiteY75" fmla="*/ 1015488 h 6296025"/>
              <a:gd name="connsiteX76" fmla="*/ 913939 w 6296025"/>
              <a:gd name="connsiteY76" fmla="*/ 913939 h 6296025"/>
              <a:gd name="connsiteX77" fmla="*/ 973440 w 6296025"/>
              <a:gd name="connsiteY77" fmla="*/ 913939 h 6296025"/>
              <a:gd name="connsiteX78" fmla="*/ 1218586 w 6296025"/>
              <a:gd name="connsiteY78" fmla="*/ 841149 h 6296025"/>
              <a:gd name="connsiteX79" fmla="*/ 1463737 w 6296025"/>
              <a:gd name="connsiteY79" fmla="*/ 913939 h 6296025"/>
              <a:gd name="connsiteX80" fmla="*/ 1929427 w 6296025"/>
              <a:gd name="connsiteY80" fmla="*/ 913939 h 6296025"/>
              <a:gd name="connsiteX81" fmla="*/ 1929427 w 6296025"/>
              <a:gd name="connsiteY81" fmla="*/ 1015488 h 6296025"/>
              <a:gd name="connsiteX82" fmla="*/ 1421683 w 6296025"/>
              <a:gd name="connsiteY82" fmla="*/ 1523232 h 6296025"/>
              <a:gd name="connsiteX83" fmla="*/ 913939 w 6296025"/>
              <a:gd name="connsiteY83" fmla="*/ 1015488 h 6296025"/>
              <a:gd name="connsiteX84" fmla="*/ 1421683 w 6296025"/>
              <a:gd name="connsiteY84" fmla="*/ 1929427 h 6296025"/>
              <a:gd name="connsiteX85" fmla="*/ 1218586 w 6296025"/>
              <a:gd name="connsiteY85" fmla="*/ 1799965 h 6296025"/>
              <a:gd name="connsiteX86" fmla="*/ 1218586 w 6296025"/>
              <a:gd name="connsiteY86" fmla="*/ 1696474 h 6296025"/>
              <a:gd name="connsiteX87" fmla="*/ 1421683 w 6296025"/>
              <a:gd name="connsiteY87" fmla="*/ 1726329 h 6296025"/>
              <a:gd name="connsiteX88" fmla="*/ 1624781 w 6296025"/>
              <a:gd name="connsiteY88" fmla="*/ 1696385 h 6296025"/>
              <a:gd name="connsiteX89" fmla="*/ 1624781 w 6296025"/>
              <a:gd name="connsiteY89" fmla="*/ 1799864 h 6296025"/>
              <a:gd name="connsiteX90" fmla="*/ 1421683 w 6296025"/>
              <a:gd name="connsiteY90" fmla="*/ 1929427 h 6296025"/>
              <a:gd name="connsiteX91" fmla="*/ 4213031 w 6296025"/>
              <a:gd name="connsiteY91" fmla="*/ 3711786 h 6296025"/>
              <a:gd name="connsiteX92" fmla="*/ 4468147 w 6296025"/>
              <a:gd name="connsiteY92" fmla="*/ 4035232 h 6296025"/>
              <a:gd name="connsiteX93" fmla="*/ 4468147 w 6296025"/>
              <a:gd name="connsiteY93" fmla="*/ 4189484 h 6296025"/>
              <a:gd name="connsiteX94" fmla="*/ 3814579 w 6296025"/>
              <a:gd name="connsiteY94" fmla="*/ 4385588 h 6296025"/>
              <a:gd name="connsiteX95" fmla="*/ 3751707 w 6296025"/>
              <a:gd name="connsiteY95" fmla="*/ 4409541 h 6296025"/>
              <a:gd name="connsiteX96" fmla="*/ 3655757 w 6296025"/>
              <a:gd name="connsiteY96" fmla="*/ 4387428 h 6296025"/>
              <a:gd name="connsiteX97" fmla="*/ 3655757 w 6296025"/>
              <a:gd name="connsiteY97" fmla="*/ 4187352 h 6296025"/>
              <a:gd name="connsiteX98" fmla="*/ 3902342 w 6296025"/>
              <a:gd name="connsiteY98" fmla="*/ 3854297 h 6296025"/>
              <a:gd name="connsiteX99" fmla="*/ 4213031 w 6296025"/>
              <a:gd name="connsiteY99" fmla="*/ 3711786 h 6296025"/>
              <a:gd name="connsiteX100" fmla="*/ 3148013 w 6296025"/>
              <a:gd name="connsiteY100" fmla="*/ 4366598 h 6296025"/>
              <a:gd name="connsiteX101" fmla="*/ 3452659 w 6296025"/>
              <a:gd name="connsiteY101" fmla="*/ 4306799 h 6296025"/>
              <a:gd name="connsiteX102" fmla="*/ 3452659 w 6296025"/>
              <a:gd name="connsiteY102" fmla="*/ 4417373 h 6296025"/>
              <a:gd name="connsiteX103" fmla="*/ 3148013 w 6296025"/>
              <a:gd name="connsiteY103" fmla="*/ 4645857 h 6296025"/>
              <a:gd name="connsiteX104" fmla="*/ 2843366 w 6296025"/>
              <a:gd name="connsiteY104" fmla="*/ 4417373 h 6296025"/>
              <a:gd name="connsiteX105" fmla="*/ 2843366 w 6296025"/>
              <a:gd name="connsiteY105" fmla="*/ 4306799 h 6296025"/>
              <a:gd name="connsiteX106" fmla="*/ 3148013 w 6296025"/>
              <a:gd name="connsiteY106" fmla="*/ 4366598 h 6296025"/>
              <a:gd name="connsiteX107" fmla="*/ 2718664 w 6296025"/>
              <a:gd name="connsiteY107" fmla="*/ 4577731 h 6296025"/>
              <a:gd name="connsiteX108" fmla="*/ 2966240 w 6296025"/>
              <a:gd name="connsiteY108" fmla="*/ 4763476 h 6296025"/>
              <a:gd name="connsiteX109" fmla="*/ 2711569 w 6296025"/>
              <a:gd name="connsiteY109" fmla="*/ 4916294 h 6296025"/>
              <a:gd name="connsiteX110" fmla="*/ 2647161 w 6296025"/>
              <a:gd name="connsiteY110" fmla="*/ 4594296 h 6296025"/>
              <a:gd name="connsiteX111" fmla="*/ 3035801 w 6296025"/>
              <a:gd name="connsiteY111" fmla="*/ 5382086 h 6296025"/>
              <a:gd name="connsiteX112" fmla="*/ 3260224 w 6296025"/>
              <a:gd name="connsiteY112" fmla="*/ 5382086 h 6296025"/>
              <a:gd name="connsiteX113" fmla="*/ 3339216 w 6296025"/>
              <a:gd name="connsiteY113" fmla="*/ 6092928 h 6296025"/>
              <a:gd name="connsiteX114" fmla="*/ 2956822 w 6296025"/>
              <a:gd name="connsiteY114" fmla="*/ 6092928 h 6296025"/>
              <a:gd name="connsiteX115" fmla="*/ 3277868 w 6296025"/>
              <a:gd name="connsiteY115" fmla="*/ 5178989 h 6296025"/>
              <a:gd name="connsiteX116" fmla="*/ 3018055 w 6296025"/>
              <a:gd name="connsiteY116" fmla="*/ 5178989 h 6296025"/>
              <a:gd name="connsiteX117" fmla="*/ 2959741 w 6296025"/>
              <a:gd name="connsiteY117" fmla="*/ 5004109 h 6296025"/>
              <a:gd name="connsiteX118" fmla="*/ 3148013 w 6296025"/>
              <a:gd name="connsiteY118" fmla="*/ 4891199 h 6296025"/>
              <a:gd name="connsiteX119" fmla="*/ 3336183 w 6296025"/>
              <a:gd name="connsiteY119" fmla="*/ 5004109 h 6296025"/>
              <a:gd name="connsiteX120" fmla="*/ 3329785 w 6296025"/>
              <a:gd name="connsiteY120" fmla="*/ 4763476 h 6296025"/>
              <a:gd name="connsiteX121" fmla="*/ 3577361 w 6296025"/>
              <a:gd name="connsiteY121" fmla="*/ 4577731 h 6296025"/>
              <a:gd name="connsiteX122" fmla="*/ 3648864 w 6296025"/>
              <a:gd name="connsiteY122" fmla="*/ 4594194 h 6296025"/>
              <a:gd name="connsiteX123" fmla="*/ 3584457 w 6296025"/>
              <a:gd name="connsiteY123" fmla="*/ 4916193 h 6296025"/>
              <a:gd name="connsiteX124" fmla="*/ 4084318 w 6296025"/>
              <a:gd name="connsiteY124" fmla="*/ 3556048 h 6296025"/>
              <a:gd name="connsiteX125" fmla="*/ 3956036 w 6296025"/>
              <a:gd name="connsiteY125" fmla="*/ 3638100 h 6296025"/>
              <a:gd name="connsiteX126" fmla="*/ 3960403 w 6296025"/>
              <a:gd name="connsiteY126" fmla="*/ 3554208 h 6296025"/>
              <a:gd name="connsiteX127" fmla="*/ 3960403 w 6296025"/>
              <a:gd name="connsiteY127" fmla="*/ 3068284 h 6296025"/>
              <a:gd name="connsiteX128" fmla="*/ 4161965 w 6296025"/>
              <a:gd name="connsiteY128" fmla="*/ 3320760 h 6296025"/>
              <a:gd name="connsiteX129" fmla="*/ 4084318 w 6296025"/>
              <a:gd name="connsiteY129" fmla="*/ 3556048 h 6296025"/>
              <a:gd name="connsiteX130" fmla="*/ 3757305 w 6296025"/>
              <a:gd name="connsiteY130" fmla="*/ 3554208 h 6296025"/>
              <a:gd name="connsiteX131" fmla="*/ 3148013 w 6296025"/>
              <a:gd name="connsiteY131" fmla="*/ 4163501 h 6296025"/>
              <a:gd name="connsiteX132" fmla="*/ 2538720 w 6296025"/>
              <a:gd name="connsiteY132" fmla="*/ 3554208 h 6296025"/>
              <a:gd name="connsiteX133" fmla="*/ 2538720 w 6296025"/>
              <a:gd name="connsiteY133" fmla="*/ 3046464 h 6296025"/>
              <a:gd name="connsiteX134" fmla="*/ 2883478 w 6296025"/>
              <a:gd name="connsiteY134" fmla="*/ 3046464 h 6296025"/>
              <a:gd name="connsiteX135" fmla="*/ 3512662 w 6296025"/>
              <a:gd name="connsiteY135" fmla="*/ 2885712 h 6296025"/>
              <a:gd name="connsiteX136" fmla="*/ 3592987 w 6296025"/>
              <a:gd name="connsiteY136" fmla="*/ 3046464 h 6296025"/>
              <a:gd name="connsiteX137" fmla="*/ 3757305 w 6296025"/>
              <a:gd name="connsiteY137" fmla="*/ 3046464 h 6296025"/>
              <a:gd name="connsiteX138" fmla="*/ 2339989 w 6296025"/>
              <a:gd name="connsiteY138" fmla="*/ 3638100 h 6296025"/>
              <a:gd name="connsiteX139" fmla="*/ 2211707 w 6296025"/>
              <a:gd name="connsiteY139" fmla="*/ 3556048 h 6296025"/>
              <a:gd name="connsiteX140" fmla="*/ 2134061 w 6296025"/>
              <a:gd name="connsiteY140" fmla="*/ 3320861 h 6296025"/>
              <a:gd name="connsiteX141" fmla="*/ 2335622 w 6296025"/>
              <a:gd name="connsiteY141" fmla="*/ 3068386 h 6296025"/>
              <a:gd name="connsiteX142" fmla="*/ 2335622 w 6296025"/>
              <a:gd name="connsiteY142" fmla="*/ 3554208 h 6296025"/>
              <a:gd name="connsiteX143" fmla="*/ 2339989 w 6296025"/>
              <a:gd name="connsiteY143" fmla="*/ 3638100 h 6296025"/>
              <a:gd name="connsiteX144" fmla="*/ 2393683 w 6296025"/>
              <a:gd name="connsiteY144" fmla="*/ 3854297 h 6296025"/>
              <a:gd name="connsiteX145" fmla="*/ 2640269 w 6296025"/>
              <a:gd name="connsiteY145" fmla="*/ 4187352 h 6296025"/>
              <a:gd name="connsiteX146" fmla="*/ 2640269 w 6296025"/>
              <a:gd name="connsiteY146" fmla="*/ 4387428 h 6296025"/>
              <a:gd name="connsiteX147" fmla="*/ 2544318 w 6296025"/>
              <a:gd name="connsiteY147" fmla="*/ 4409541 h 6296025"/>
              <a:gd name="connsiteX148" fmla="*/ 2481548 w 6296025"/>
              <a:gd name="connsiteY148" fmla="*/ 4385588 h 6296025"/>
              <a:gd name="connsiteX149" fmla="*/ 1827878 w 6296025"/>
              <a:gd name="connsiteY149" fmla="*/ 4189484 h 6296025"/>
              <a:gd name="connsiteX150" fmla="*/ 1827878 w 6296025"/>
              <a:gd name="connsiteY150" fmla="*/ 4035232 h 6296025"/>
              <a:gd name="connsiteX151" fmla="*/ 2082994 w 6296025"/>
              <a:gd name="connsiteY151" fmla="*/ 3711786 h 6296025"/>
              <a:gd name="connsiteX152" fmla="*/ 2393683 w 6296025"/>
              <a:gd name="connsiteY152" fmla="*/ 3854297 h 6296025"/>
              <a:gd name="connsiteX153" fmla="*/ 1421683 w 6296025"/>
              <a:gd name="connsiteY153" fmla="*/ 2640269 h 6296025"/>
              <a:gd name="connsiteX154" fmla="*/ 1929427 w 6296025"/>
              <a:gd name="connsiteY154" fmla="*/ 3148013 h 6296025"/>
              <a:gd name="connsiteX155" fmla="*/ 1869932 w 6296025"/>
              <a:gd name="connsiteY155" fmla="*/ 3148013 h 6296025"/>
              <a:gd name="connsiteX156" fmla="*/ 1696576 w 6296025"/>
              <a:gd name="connsiteY156" fmla="*/ 3076218 h 6296025"/>
              <a:gd name="connsiteX157" fmla="*/ 1624781 w 6296025"/>
              <a:gd name="connsiteY157" fmla="*/ 3004423 h 6296025"/>
              <a:gd name="connsiteX158" fmla="*/ 1552986 w 6296025"/>
              <a:gd name="connsiteY158" fmla="*/ 3076218 h 6296025"/>
              <a:gd name="connsiteX159" fmla="*/ 1379642 w 6296025"/>
              <a:gd name="connsiteY159" fmla="*/ 3148013 h 6296025"/>
              <a:gd name="connsiteX160" fmla="*/ 913939 w 6296025"/>
              <a:gd name="connsiteY160" fmla="*/ 3148013 h 6296025"/>
              <a:gd name="connsiteX161" fmla="*/ 1421683 w 6296025"/>
              <a:gd name="connsiteY161" fmla="*/ 2640269 h 6296025"/>
              <a:gd name="connsiteX162" fmla="*/ 913939 w 6296025"/>
              <a:gd name="connsiteY162" fmla="*/ 3452659 h 6296025"/>
              <a:gd name="connsiteX163" fmla="*/ 913939 w 6296025"/>
              <a:gd name="connsiteY163" fmla="*/ 3351110 h 6296025"/>
              <a:gd name="connsiteX164" fmla="*/ 1379642 w 6296025"/>
              <a:gd name="connsiteY164" fmla="*/ 3351110 h 6296025"/>
              <a:gd name="connsiteX165" fmla="*/ 1624781 w 6296025"/>
              <a:gd name="connsiteY165" fmla="*/ 3278325 h 6296025"/>
              <a:gd name="connsiteX166" fmla="*/ 1869932 w 6296025"/>
              <a:gd name="connsiteY166" fmla="*/ 3351110 h 6296025"/>
              <a:gd name="connsiteX167" fmla="*/ 1929427 w 6296025"/>
              <a:gd name="connsiteY167" fmla="*/ 3351110 h 6296025"/>
              <a:gd name="connsiteX168" fmla="*/ 1929427 w 6296025"/>
              <a:gd name="connsiteY168" fmla="*/ 3452659 h 6296025"/>
              <a:gd name="connsiteX169" fmla="*/ 1421683 w 6296025"/>
              <a:gd name="connsiteY169" fmla="*/ 3960403 h 6296025"/>
              <a:gd name="connsiteX170" fmla="*/ 913939 w 6296025"/>
              <a:gd name="connsiteY170" fmla="*/ 3452659 h 6296025"/>
              <a:gd name="connsiteX171" fmla="*/ 1421683 w 6296025"/>
              <a:gd name="connsiteY171" fmla="*/ 4163501 h 6296025"/>
              <a:gd name="connsiteX172" fmla="*/ 1624781 w 6296025"/>
              <a:gd name="connsiteY172" fmla="*/ 4133556 h 6296025"/>
              <a:gd name="connsiteX173" fmla="*/ 1624781 w 6296025"/>
              <a:gd name="connsiteY173" fmla="*/ 4237035 h 6296025"/>
              <a:gd name="connsiteX174" fmla="*/ 1421683 w 6296025"/>
              <a:gd name="connsiteY174" fmla="*/ 4366598 h 6296025"/>
              <a:gd name="connsiteX175" fmla="*/ 1218586 w 6296025"/>
              <a:gd name="connsiteY175" fmla="*/ 4237136 h 6296025"/>
              <a:gd name="connsiteX176" fmla="*/ 1218586 w 6296025"/>
              <a:gd name="connsiteY176" fmla="*/ 4133645 h 6296025"/>
              <a:gd name="connsiteX177" fmla="*/ 1421683 w 6296025"/>
              <a:gd name="connsiteY177" fmla="*/ 4163501 h 6296025"/>
              <a:gd name="connsiteX178" fmla="*/ 1218586 w 6296025"/>
              <a:gd name="connsiteY178" fmla="*/ 5585184 h 6296025"/>
              <a:gd name="connsiteX179" fmla="*/ 812390 w 6296025"/>
              <a:gd name="connsiteY179" fmla="*/ 5585184 h 6296025"/>
              <a:gd name="connsiteX180" fmla="*/ 812390 w 6296025"/>
              <a:gd name="connsiteY180" fmla="*/ 4874342 h 6296025"/>
              <a:gd name="connsiteX181" fmla="*/ 609293 w 6296025"/>
              <a:gd name="connsiteY181" fmla="*/ 4874342 h 6296025"/>
              <a:gd name="connsiteX182" fmla="*/ 609293 w 6296025"/>
              <a:gd name="connsiteY182" fmla="*/ 5585184 h 6296025"/>
              <a:gd name="connsiteX183" fmla="*/ 203098 w 6296025"/>
              <a:gd name="connsiteY183" fmla="*/ 5585184 h 6296025"/>
              <a:gd name="connsiteX184" fmla="*/ 203098 w 6296025"/>
              <a:gd name="connsiteY184" fmla="*/ 4871918 h 6296025"/>
              <a:gd name="connsiteX185" fmla="*/ 420228 w 6296025"/>
              <a:gd name="connsiteY185" fmla="*/ 4580155 h 6296025"/>
              <a:gd name="connsiteX186" fmla="*/ 1074097 w 6296025"/>
              <a:gd name="connsiteY186" fmla="*/ 4383950 h 6296025"/>
              <a:gd name="connsiteX187" fmla="*/ 1421683 w 6296025"/>
              <a:gd name="connsiteY187" fmla="*/ 4569696 h 6296025"/>
              <a:gd name="connsiteX188" fmla="*/ 1769272 w 6296025"/>
              <a:gd name="connsiteY188" fmla="*/ 4383950 h 6296025"/>
              <a:gd name="connsiteX189" fmla="*/ 2154345 w 6296025"/>
              <a:gd name="connsiteY189" fmla="*/ 4499538 h 6296025"/>
              <a:gd name="connsiteX190" fmla="*/ 1871113 w 6296025"/>
              <a:gd name="connsiteY190" fmla="*/ 4564834 h 6296025"/>
              <a:gd name="connsiteX191" fmla="*/ 1320134 w 6296025"/>
              <a:gd name="connsiteY191" fmla="*/ 5257486 h 6296025"/>
              <a:gd name="connsiteX192" fmla="*/ 1320134 w 6296025"/>
              <a:gd name="connsiteY192" fmla="*/ 5382086 h 6296025"/>
              <a:gd name="connsiteX193" fmla="*/ 1523232 w 6296025"/>
              <a:gd name="connsiteY193" fmla="*/ 5382086 h 6296025"/>
              <a:gd name="connsiteX194" fmla="*/ 1523232 w 6296025"/>
              <a:gd name="connsiteY194" fmla="*/ 5257486 h 6296025"/>
              <a:gd name="connsiteX195" fmla="*/ 1916835 w 6296025"/>
              <a:gd name="connsiteY195" fmla="*/ 4762727 h 6296025"/>
              <a:gd name="connsiteX196" fmla="*/ 2449167 w 6296025"/>
              <a:gd name="connsiteY196" fmla="*/ 4639853 h 6296025"/>
              <a:gd name="connsiteX197" fmla="*/ 2568867 w 6296025"/>
              <a:gd name="connsiteY197" fmla="*/ 5238585 h 6296025"/>
              <a:gd name="connsiteX198" fmla="*/ 2781333 w 6296025"/>
              <a:gd name="connsiteY198" fmla="*/ 5111154 h 6296025"/>
              <a:gd name="connsiteX199" fmla="*/ 2841437 w 6296025"/>
              <a:gd name="connsiteY199" fmla="*/ 5291492 h 6296025"/>
              <a:gd name="connsiteX200" fmla="*/ 2752480 w 6296025"/>
              <a:gd name="connsiteY200" fmla="*/ 6092928 h 6296025"/>
              <a:gd name="connsiteX201" fmla="*/ 2234074 w 6296025"/>
              <a:gd name="connsiteY201" fmla="*/ 6092928 h 6296025"/>
              <a:gd name="connsiteX202" fmla="*/ 2234074 w 6296025"/>
              <a:gd name="connsiteY202" fmla="*/ 5280537 h 6296025"/>
              <a:gd name="connsiteX203" fmla="*/ 2030976 w 6296025"/>
              <a:gd name="connsiteY203" fmla="*/ 5280537 h 6296025"/>
              <a:gd name="connsiteX204" fmla="*/ 2030976 w 6296025"/>
              <a:gd name="connsiteY204" fmla="*/ 6092928 h 6296025"/>
              <a:gd name="connsiteX205" fmla="*/ 1523232 w 6296025"/>
              <a:gd name="connsiteY205" fmla="*/ 6092928 h 6296025"/>
              <a:gd name="connsiteX206" fmla="*/ 1523232 w 6296025"/>
              <a:gd name="connsiteY206" fmla="*/ 5889830 h 6296025"/>
              <a:gd name="connsiteX207" fmla="*/ 1218586 w 6296025"/>
              <a:gd name="connsiteY207" fmla="*/ 5585184 h 6296025"/>
              <a:gd name="connsiteX208" fmla="*/ 5875804 w 6296025"/>
              <a:gd name="connsiteY208" fmla="*/ 4580155 h 6296025"/>
              <a:gd name="connsiteX209" fmla="*/ 6092928 w 6296025"/>
              <a:gd name="connsiteY209" fmla="*/ 4871918 h 6296025"/>
              <a:gd name="connsiteX210" fmla="*/ 6092928 w 6296025"/>
              <a:gd name="connsiteY210" fmla="*/ 5585184 h 6296025"/>
              <a:gd name="connsiteX211" fmla="*/ 5686733 w 6296025"/>
              <a:gd name="connsiteY211" fmla="*/ 5585184 h 6296025"/>
              <a:gd name="connsiteX212" fmla="*/ 5686733 w 6296025"/>
              <a:gd name="connsiteY212" fmla="*/ 4874342 h 6296025"/>
              <a:gd name="connsiteX213" fmla="*/ 5483635 w 6296025"/>
              <a:gd name="connsiteY213" fmla="*/ 4874342 h 6296025"/>
              <a:gd name="connsiteX214" fmla="*/ 5483635 w 6296025"/>
              <a:gd name="connsiteY214" fmla="*/ 5585184 h 6296025"/>
              <a:gd name="connsiteX215" fmla="*/ 5077440 w 6296025"/>
              <a:gd name="connsiteY215" fmla="*/ 5585184 h 6296025"/>
              <a:gd name="connsiteX216" fmla="*/ 4772793 w 6296025"/>
              <a:gd name="connsiteY216" fmla="*/ 5889830 h 6296025"/>
              <a:gd name="connsiteX217" fmla="*/ 4772793 w 6296025"/>
              <a:gd name="connsiteY217" fmla="*/ 6092928 h 6296025"/>
              <a:gd name="connsiteX218" fmla="*/ 4265049 w 6296025"/>
              <a:gd name="connsiteY218" fmla="*/ 6092928 h 6296025"/>
              <a:gd name="connsiteX219" fmla="*/ 4265049 w 6296025"/>
              <a:gd name="connsiteY219" fmla="*/ 5280537 h 6296025"/>
              <a:gd name="connsiteX220" fmla="*/ 4061952 w 6296025"/>
              <a:gd name="connsiteY220" fmla="*/ 5280537 h 6296025"/>
              <a:gd name="connsiteX221" fmla="*/ 4061952 w 6296025"/>
              <a:gd name="connsiteY221" fmla="*/ 6092928 h 6296025"/>
              <a:gd name="connsiteX222" fmla="*/ 3543545 w 6296025"/>
              <a:gd name="connsiteY222" fmla="*/ 6092928 h 6296025"/>
              <a:gd name="connsiteX223" fmla="*/ 3454499 w 6296025"/>
              <a:gd name="connsiteY223" fmla="*/ 5291492 h 6296025"/>
              <a:gd name="connsiteX224" fmla="*/ 3514591 w 6296025"/>
              <a:gd name="connsiteY224" fmla="*/ 5111154 h 6296025"/>
              <a:gd name="connsiteX225" fmla="*/ 3727057 w 6296025"/>
              <a:gd name="connsiteY225" fmla="*/ 5238585 h 6296025"/>
              <a:gd name="connsiteX226" fmla="*/ 3846757 w 6296025"/>
              <a:gd name="connsiteY226" fmla="*/ 4639853 h 6296025"/>
              <a:gd name="connsiteX227" fmla="*/ 4379190 w 6296025"/>
              <a:gd name="connsiteY227" fmla="*/ 4762727 h 6296025"/>
              <a:gd name="connsiteX228" fmla="*/ 4772793 w 6296025"/>
              <a:gd name="connsiteY228" fmla="*/ 5257486 h 6296025"/>
              <a:gd name="connsiteX229" fmla="*/ 4772793 w 6296025"/>
              <a:gd name="connsiteY229" fmla="*/ 5382086 h 6296025"/>
              <a:gd name="connsiteX230" fmla="*/ 4975891 w 6296025"/>
              <a:gd name="connsiteY230" fmla="*/ 5382086 h 6296025"/>
              <a:gd name="connsiteX231" fmla="*/ 4975891 w 6296025"/>
              <a:gd name="connsiteY231" fmla="*/ 5257486 h 6296025"/>
              <a:gd name="connsiteX232" fmla="*/ 4424913 w 6296025"/>
              <a:gd name="connsiteY232" fmla="*/ 4564834 h 6296025"/>
              <a:gd name="connsiteX233" fmla="*/ 4141680 w 6296025"/>
              <a:gd name="connsiteY233" fmla="*/ 4499538 h 6296025"/>
              <a:gd name="connsiteX234" fmla="*/ 4526753 w 6296025"/>
              <a:gd name="connsiteY234" fmla="*/ 4383950 h 6296025"/>
              <a:gd name="connsiteX235" fmla="*/ 4874342 w 6296025"/>
              <a:gd name="connsiteY235" fmla="*/ 4569696 h 6296025"/>
              <a:gd name="connsiteX236" fmla="*/ 5221931 w 6296025"/>
              <a:gd name="connsiteY236" fmla="*/ 4383950 h 6296025"/>
              <a:gd name="connsiteX237" fmla="*/ 5077440 w 6296025"/>
              <a:gd name="connsiteY237" fmla="*/ 4237136 h 6296025"/>
              <a:gd name="connsiteX238" fmla="*/ 4874342 w 6296025"/>
              <a:gd name="connsiteY238" fmla="*/ 4366598 h 6296025"/>
              <a:gd name="connsiteX239" fmla="*/ 4671245 w 6296025"/>
              <a:gd name="connsiteY239" fmla="*/ 4237136 h 6296025"/>
              <a:gd name="connsiteX240" fmla="*/ 4671245 w 6296025"/>
              <a:gd name="connsiteY240" fmla="*/ 4133556 h 6296025"/>
              <a:gd name="connsiteX241" fmla="*/ 4874342 w 6296025"/>
              <a:gd name="connsiteY241" fmla="*/ 4163501 h 6296025"/>
              <a:gd name="connsiteX242" fmla="*/ 5077440 w 6296025"/>
              <a:gd name="connsiteY242" fmla="*/ 4133556 h 6296025"/>
              <a:gd name="connsiteX243" fmla="*/ 4874342 w 6296025"/>
              <a:gd name="connsiteY243" fmla="*/ 3960403 h 6296025"/>
              <a:gd name="connsiteX244" fmla="*/ 4366598 w 6296025"/>
              <a:gd name="connsiteY244" fmla="*/ 3452659 h 6296025"/>
              <a:gd name="connsiteX245" fmla="*/ 4366598 w 6296025"/>
              <a:gd name="connsiteY245" fmla="*/ 3351110 h 6296025"/>
              <a:gd name="connsiteX246" fmla="*/ 4426106 w 6296025"/>
              <a:gd name="connsiteY246" fmla="*/ 3351110 h 6296025"/>
              <a:gd name="connsiteX247" fmla="*/ 4671245 w 6296025"/>
              <a:gd name="connsiteY247" fmla="*/ 3278325 h 6296025"/>
              <a:gd name="connsiteX248" fmla="*/ 4916396 w 6296025"/>
              <a:gd name="connsiteY248" fmla="*/ 3351110 h 6296025"/>
              <a:gd name="connsiteX249" fmla="*/ 5382086 w 6296025"/>
              <a:gd name="connsiteY249" fmla="*/ 3351110 h 6296025"/>
              <a:gd name="connsiteX250" fmla="*/ 5382086 w 6296025"/>
              <a:gd name="connsiteY250" fmla="*/ 3452659 h 6296025"/>
              <a:gd name="connsiteX251" fmla="*/ 4874342 w 6296025"/>
              <a:gd name="connsiteY251" fmla="*/ 3960403 h 6296025"/>
              <a:gd name="connsiteX252" fmla="*/ 4874342 w 6296025"/>
              <a:gd name="connsiteY252" fmla="*/ 2640269 h 6296025"/>
              <a:gd name="connsiteX253" fmla="*/ 5382086 w 6296025"/>
              <a:gd name="connsiteY253" fmla="*/ 3148013 h 6296025"/>
              <a:gd name="connsiteX254" fmla="*/ 4916396 w 6296025"/>
              <a:gd name="connsiteY254" fmla="*/ 3148013 h 6296025"/>
              <a:gd name="connsiteX255" fmla="*/ 4743040 w 6296025"/>
              <a:gd name="connsiteY255" fmla="*/ 3076218 h 6296025"/>
              <a:gd name="connsiteX256" fmla="*/ 4671245 w 6296025"/>
              <a:gd name="connsiteY256" fmla="*/ 3004423 h 6296025"/>
              <a:gd name="connsiteX257" fmla="*/ 4599450 w 6296025"/>
              <a:gd name="connsiteY257" fmla="*/ 3076218 h 6296025"/>
              <a:gd name="connsiteX258" fmla="*/ 4426106 w 6296025"/>
              <a:gd name="connsiteY258" fmla="*/ 3148013 h 6296025"/>
              <a:gd name="connsiteX259" fmla="*/ 4366598 w 6296025"/>
              <a:gd name="connsiteY259" fmla="*/ 3148013 h 6296025"/>
              <a:gd name="connsiteX260" fmla="*/ 4874342 w 6296025"/>
              <a:gd name="connsiteY260" fmla="*/ 2640269 h 6296025"/>
              <a:gd name="connsiteX261" fmla="*/ 4163501 w 6296025"/>
              <a:gd name="connsiteY261" fmla="*/ 2953547 h 6296025"/>
              <a:gd name="connsiteX262" fmla="*/ 3841400 w 6296025"/>
              <a:gd name="connsiteY262" fmla="*/ 2843366 h 6296025"/>
              <a:gd name="connsiteX263" fmla="*/ 3718527 w 6296025"/>
              <a:gd name="connsiteY263" fmla="*/ 2843366 h 6296025"/>
              <a:gd name="connsiteX264" fmla="*/ 3593622 w 6296025"/>
              <a:gd name="connsiteY264" fmla="*/ 2593556 h 6296025"/>
              <a:gd name="connsiteX265" fmla="*/ 3497924 w 6296025"/>
              <a:gd name="connsiteY265" fmla="*/ 2657329 h 6296025"/>
              <a:gd name="connsiteX266" fmla="*/ 2883478 w 6296025"/>
              <a:gd name="connsiteY266" fmla="*/ 2843366 h 6296025"/>
              <a:gd name="connsiteX267" fmla="*/ 2454625 w 6296025"/>
              <a:gd name="connsiteY267" fmla="*/ 2843366 h 6296025"/>
              <a:gd name="connsiteX268" fmla="*/ 2132525 w 6296025"/>
              <a:gd name="connsiteY268" fmla="*/ 2953547 h 6296025"/>
              <a:gd name="connsiteX269" fmla="*/ 2132525 w 6296025"/>
              <a:gd name="connsiteY269" fmla="*/ 2803356 h 6296025"/>
              <a:gd name="connsiteX270" fmla="*/ 3108002 w 6296025"/>
              <a:gd name="connsiteY270" fmla="*/ 1827878 h 6296025"/>
              <a:gd name="connsiteX271" fmla="*/ 3797811 w 6296025"/>
              <a:gd name="connsiteY271" fmla="*/ 2113535 h 6296025"/>
              <a:gd name="connsiteX272" fmla="*/ 3905567 w 6296025"/>
              <a:gd name="connsiteY272" fmla="*/ 2221278 h 6296025"/>
              <a:gd name="connsiteX273" fmla="*/ 3928326 w 6296025"/>
              <a:gd name="connsiteY273" fmla="*/ 2228920 h 6296025"/>
              <a:gd name="connsiteX274" fmla="*/ 4163501 w 6296025"/>
              <a:gd name="connsiteY274" fmla="*/ 2555183 h 6296025"/>
              <a:gd name="connsiteX275" fmla="*/ 4874342 w 6296025"/>
              <a:gd name="connsiteY275" fmla="*/ 203098 h 6296025"/>
              <a:gd name="connsiteX276" fmla="*/ 5382086 w 6296025"/>
              <a:gd name="connsiteY276" fmla="*/ 710842 h 6296025"/>
              <a:gd name="connsiteX277" fmla="*/ 5322591 w 6296025"/>
              <a:gd name="connsiteY277" fmla="*/ 710842 h 6296025"/>
              <a:gd name="connsiteX278" fmla="*/ 5149235 w 6296025"/>
              <a:gd name="connsiteY278" fmla="*/ 639044 h 6296025"/>
              <a:gd name="connsiteX279" fmla="*/ 5077440 w 6296025"/>
              <a:gd name="connsiteY279" fmla="*/ 567245 h 6296025"/>
              <a:gd name="connsiteX280" fmla="*/ 5005645 w 6296025"/>
              <a:gd name="connsiteY280" fmla="*/ 639044 h 6296025"/>
              <a:gd name="connsiteX281" fmla="*/ 4832301 w 6296025"/>
              <a:gd name="connsiteY281" fmla="*/ 710842 h 6296025"/>
              <a:gd name="connsiteX282" fmla="*/ 4366598 w 6296025"/>
              <a:gd name="connsiteY282" fmla="*/ 710842 h 6296025"/>
              <a:gd name="connsiteX283" fmla="*/ 4874342 w 6296025"/>
              <a:gd name="connsiteY283" fmla="*/ 203098 h 6296025"/>
              <a:gd name="connsiteX284" fmla="*/ 4366598 w 6296025"/>
              <a:gd name="connsiteY284" fmla="*/ 1015488 h 6296025"/>
              <a:gd name="connsiteX285" fmla="*/ 4366598 w 6296025"/>
              <a:gd name="connsiteY285" fmla="*/ 913939 h 6296025"/>
              <a:gd name="connsiteX286" fmla="*/ 4832301 w 6296025"/>
              <a:gd name="connsiteY286" fmla="*/ 913939 h 6296025"/>
              <a:gd name="connsiteX287" fmla="*/ 5077440 w 6296025"/>
              <a:gd name="connsiteY287" fmla="*/ 841149 h 6296025"/>
              <a:gd name="connsiteX288" fmla="*/ 5322591 w 6296025"/>
              <a:gd name="connsiteY288" fmla="*/ 913939 h 6296025"/>
              <a:gd name="connsiteX289" fmla="*/ 5382086 w 6296025"/>
              <a:gd name="connsiteY289" fmla="*/ 913939 h 6296025"/>
              <a:gd name="connsiteX290" fmla="*/ 5382086 w 6296025"/>
              <a:gd name="connsiteY290" fmla="*/ 1015488 h 6296025"/>
              <a:gd name="connsiteX291" fmla="*/ 4874342 w 6296025"/>
              <a:gd name="connsiteY291" fmla="*/ 1523232 h 6296025"/>
              <a:gd name="connsiteX292" fmla="*/ 4366598 w 6296025"/>
              <a:gd name="connsiteY292" fmla="*/ 1015488 h 6296025"/>
              <a:gd name="connsiteX293" fmla="*/ 4874342 w 6296025"/>
              <a:gd name="connsiteY293" fmla="*/ 1929427 h 6296025"/>
              <a:gd name="connsiteX294" fmla="*/ 4671245 w 6296025"/>
              <a:gd name="connsiteY294" fmla="*/ 1799965 h 6296025"/>
              <a:gd name="connsiteX295" fmla="*/ 4671245 w 6296025"/>
              <a:gd name="connsiteY295" fmla="*/ 1696385 h 6296025"/>
              <a:gd name="connsiteX296" fmla="*/ 4874342 w 6296025"/>
              <a:gd name="connsiteY296" fmla="*/ 1726329 h 6296025"/>
              <a:gd name="connsiteX297" fmla="*/ 5077440 w 6296025"/>
              <a:gd name="connsiteY297" fmla="*/ 1696385 h 6296025"/>
              <a:gd name="connsiteX298" fmla="*/ 5077440 w 6296025"/>
              <a:gd name="connsiteY298" fmla="*/ 1799864 h 6296025"/>
              <a:gd name="connsiteX299" fmla="*/ 4874342 w 6296025"/>
              <a:gd name="connsiteY299" fmla="*/ 1929427 h 629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6296025" h="6296025">
                <a:moveTo>
                  <a:pt x="6296025" y="3249561"/>
                </a:moveTo>
                <a:lnTo>
                  <a:pt x="6296025" y="2434747"/>
                </a:lnTo>
                <a:cubicBezTo>
                  <a:pt x="6296025" y="2208788"/>
                  <a:pt x="6150595" y="2013319"/>
                  <a:pt x="5934207" y="1948417"/>
                </a:cubicBezTo>
                <a:lnTo>
                  <a:pt x="5280537" y="1752313"/>
                </a:lnTo>
                <a:lnTo>
                  <a:pt x="5280537" y="1598061"/>
                </a:lnTo>
                <a:cubicBezTo>
                  <a:pt x="5464442" y="1469436"/>
                  <a:pt x="5585184" y="1256468"/>
                  <a:pt x="5585184" y="1015587"/>
                </a:cubicBezTo>
                <a:lnTo>
                  <a:pt x="5585184" y="710842"/>
                </a:lnTo>
                <a:cubicBezTo>
                  <a:pt x="5585184" y="318877"/>
                  <a:pt x="5266308" y="0"/>
                  <a:pt x="4874342" y="0"/>
                </a:cubicBezTo>
                <a:cubicBezTo>
                  <a:pt x="4482377" y="0"/>
                  <a:pt x="4163501" y="318877"/>
                  <a:pt x="4163501" y="710842"/>
                </a:cubicBezTo>
                <a:lnTo>
                  <a:pt x="4163501" y="1015488"/>
                </a:lnTo>
                <a:cubicBezTo>
                  <a:pt x="4163501" y="1256468"/>
                  <a:pt x="4284242" y="1469436"/>
                  <a:pt x="4468147" y="1597959"/>
                </a:cubicBezTo>
                <a:lnTo>
                  <a:pt x="4468147" y="1752212"/>
                </a:lnTo>
                <a:lnTo>
                  <a:pt x="3892073" y="1925061"/>
                </a:lnTo>
                <a:cubicBezTo>
                  <a:pt x="3675889" y="1731737"/>
                  <a:pt x="3400450" y="1624781"/>
                  <a:pt x="3108002" y="1624781"/>
                </a:cubicBezTo>
                <a:cubicBezTo>
                  <a:pt x="2816735" y="1624781"/>
                  <a:pt x="2550271" y="1731483"/>
                  <a:pt x="2344356" y="1907315"/>
                </a:cubicBezTo>
                <a:lnTo>
                  <a:pt x="1827878" y="1752313"/>
                </a:lnTo>
                <a:lnTo>
                  <a:pt x="1827878" y="1598061"/>
                </a:lnTo>
                <a:cubicBezTo>
                  <a:pt x="2011783" y="1469436"/>
                  <a:pt x="2132525" y="1256468"/>
                  <a:pt x="2132525" y="1015587"/>
                </a:cubicBezTo>
                <a:lnTo>
                  <a:pt x="2132525" y="710842"/>
                </a:lnTo>
                <a:cubicBezTo>
                  <a:pt x="2132525" y="318877"/>
                  <a:pt x="1813649" y="0"/>
                  <a:pt x="1421683" y="0"/>
                </a:cubicBezTo>
                <a:cubicBezTo>
                  <a:pt x="1029719" y="0"/>
                  <a:pt x="710842" y="318877"/>
                  <a:pt x="710842" y="710842"/>
                </a:cubicBezTo>
                <a:lnTo>
                  <a:pt x="710842" y="1015488"/>
                </a:lnTo>
                <a:cubicBezTo>
                  <a:pt x="710842" y="1256468"/>
                  <a:pt x="831579" y="1469436"/>
                  <a:pt x="1015488" y="1597959"/>
                </a:cubicBezTo>
                <a:lnTo>
                  <a:pt x="1015488" y="1752212"/>
                </a:lnTo>
                <a:lnTo>
                  <a:pt x="361817" y="1948315"/>
                </a:lnTo>
                <a:cubicBezTo>
                  <a:pt x="145431" y="2013319"/>
                  <a:pt x="0" y="2208788"/>
                  <a:pt x="0" y="2434747"/>
                </a:cubicBezTo>
                <a:lnTo>
                  <a:pt x="0" y="3249561"/>
                </a:lnTo>
                <a:lnTo>
                  <a:pt x="203098" y="3249561"/>
                </a:lnTo>
                <a:lnTo>
                  <a:pt x="203098" y="2434747"/>
                </a:lnTo>
                <a:cubicBezTo>
                  <a:pt x="203098" y="2299179"/>
                  <a:pt x="290317" y="2181865"/>
                  <a:pt x="420228" y="2142984"/>
                </a:cubicBezTo>
                <a:lnTo>
                  <a:pt x="1074097" y="1946779"/>
                </a:lnTo>
                <a:cubicBezTo>
                  <a:pt x="1133201" y="2023537"/>
                  <a:pt x="1247543" y="2132525"/>
                  <a:pt x="1421683" y="2132525"/>
                </a:cubicBezTo>
                <a:cubicBezTo>
                  <a:pt x="1595827" y="2132525"/>
                  <a:pt x="1710171" y="2023537"/>
                  <a:pt x="1769272" y="1946779"/>
                </a:cubicBezTo>
                <a:lnTo>
                  <a:pt x="2185724" y="2071684"/>
                </a:lnTo>
                <a:cubicBezTo>
                  <a:pt x="2053532" y="2237945"/>
                  <a:pt x="1965477" y="2440294"/>
                  <a:pt x="1938744" y="2661696"/>
                </a:cubicBezTo>
                <a:cubicBezTo>
                  <a:pt x="1809092" y="2523894"/>
                  <a:pt x="1625479" y="2437171"/>
                  <a:pt x="1421683" y="2437171"/>
                </a:cubicBezTo>
                <a:cubicBezTo>
                  <a:pt x="1029719" y="2437171"/>
                  <a:pt x="710842" y="2756047"/>
                  <a:pt x="710842" y="3148013"/>
                </a:cubicBezTo>
                <a:lnTo>
                  <a:pt x="710842" y="3452659"/>
                </a:lnTo>
                <a:cubicBezTo>
                  <a:pt x="710842" y="3693634"/>
                  <a:pt x="831579" y="3906607"/>
                  <a:pt x="1015488" y="4035130"/>
                </a:cubicBezTo>
                <a:lnTo>
                  <a:pt x="1015488" y="4189383"/>
                </a:lnTo>
                <a:lnTo>
                  <a:pt x="361817" y="4385486"/>
                </a:lnTo>
                <a:cubicBezTo>
                  <a:pt x="145431" y="4450490"/>
                  <a:pt x="0" y="4645959"/>
                  <a:pt x="0" y="4871918"/>
                </a:cubicBezTo>
                <a:lnTo>
                  <a:pt x="0" y="5788281"/>
                </a:lnTo>
                <a:lnTo>
                  <a:pt x="1218586" y="5788281"/>
                </a:lnTo>
                <a:cubicBezTo>
                  <a:pt x="1274514" y="5788281"/>
                  <a:pt x="1320134" y="5833902"/>
                  <a:pt x="1320134" y="5889830"/>
                </a:cubicBezTo>
                <a:lnTo>
                  <a:pt x="1320134" y="6296025"/>
                </a:lnTo>
                <a:lnTo>
                  <a:pt x="4975891" y="6296025"/>
                </a:lnTo>
                <a:lnTo>
                  <a:pt x="4975891" y="5889830"/>
                </a:lnTo>
                <a:cubicBezTo>
                  <a:pt x="4975891" y="5833902"/>
                  <a:pt x="5021512" y="5788281"/>
                  <a:pt x="5077440" y="5788281"/>
                </a:cubicBezTo>
                <a:lnTo>
                  <a:pt x="6296025" y="5788281"/>
                </a:lnTo>
                <a:lnTo>
                  <a:pt x="6296025" y="4871918"/>
                </a:lnTo>
                <a:cubicBezTo>
                  <a:pt x="6296025" y="4645959"/>
                  <a:pt x="6150595" y="4450490"/>
                  <a:pt x="5934207" y="4385588"/>
                </a:cubicBezTo>
                <a:lnTo>
                  <a:pt x="5280537" y="4189484"/>
                </a:lnTo>
                <a:lnTo>
                  <a:pt x="5280537" y="4035232"/>
                </a:lnTo>
                <a:cubicBezTo>
                  <a:pt x="5464442" y="3906607"/>
                  <a:pt x="5585184" y="3693634"/>
                  <a:pt x="5585184" y="3452760"/>
                </a:cubicBezTo>
                <a:lnTo>
                  <a:pt x="5585184" y="3148114"/>
                </a:lnTo>
                <a:cubicBezTo>
                  <a:pt x="5585184" y="2756149"/>
                  <a:pt x="5266308" y="2437273"/>
                  <a:pt x="4874342" y="2437273"/>
                </a:cubicBezTo>
                <a:cubicBezTo>
                  <a:pt x="4675510" y="2437273"/>
                  <a:pt x="4495768" y="2519527"/>
                  <a:pt x="4366598" y="2651528"/>
                </a:cubicBezTo>
                <a:lnTo>
                  <a:pt x="4366598" y="2555285"/>
                </a:lnTo>
                <a:cubicBezTo>
                  <a:pt x="4366598" y="2354713"/>
                  <a:pt x="4257611" y="2174172"/>
                  <a:pt x="4087542" y="2078729"/>
                </a:cubicBezTo>
                <a:lnTo>
                  <a:pt x="4526753" y="1946881"/>
                </a:lnTo>
                <a:cubicBezTo>
                  <a:pt x="4585855" y="2023537"/>
                  <a:pt x="4700199" y="2132525"/>
                  <a:pt x="4874342" y="2132525"/>
                </a:cubicBezTo>
                <a:cubicBezTo>
                  <a:pt x="5048486" y="2132525"/>
                  <a:pt x="5162829" y="2023537"/>
                  <a:pt x="5221931" y="1946779"/>
                </a:cubicBezTo>
                <a:lnTo>
                  <a:pt x="5875893" y="2142984"/>
                </a:lnTo>
                <a:cubicBezTo>
                  <a:pt x="6005710" y="2181865"/>
                  <a:pt x="6092928" y="2299179"/>
                  <a:pt x="6092928" y="2434747"/>
                </a:cubicBezTo>
                <a:lnTo>
                  <a:pt x="6092928" y="3249561"/>
                </a:lnTo>
                <a:close/>
                <a:moveTo>
                  <a:pt x="1421683" y="203098"/>
                </a:moveTo>
                <a:cubicBezTo>
                  <a:pt x="1701640" y="203098"/>
                  <a:pt x="1929427" y="430888"/>
                  <a:pt x="1929427" y="710842"/>
                </a:cubicBezTo>
                <a:lnTo>
                  <a:pt x="1463737" y="710842"/>
                </a:lnTo>
                <a:cubicBezTo>
                  <a:pt x="1399215" y="710842"/>
                  <a:pt x="1335951" y="684661"/>
                  <a:pt x="1290381" y="639044"/>
                </a:cubicBezTo>
                <a:lnTo>
                  <a:pt x="1218586" y="567245"/>
                </a:lnTo>
                <a:lnTo>
                  <a:pt x="1146788" y="639044"/>
                </a:lnTo>
                <a:cubicBezTo>
                  <a:pt x="1101219" y="684661"/>
                  <a:pt x="1037949" y="710842"/>
                  <a:pt x="973440" y="710842"/>
                </a:cubicBezTo>
                <a:lnTo>
                  <a:pt x="913939" y="710842"/>
                </a:lnTo>
                <a:cubicBezTo>
                  <a:pt x="913939" y="430888"/>
                  <a:pt x="1141730" y="203098"/>
                  <a:pt x="1421683" y="203098"/>
                </a:cubicBezTo>
                <a:close/>
                <a:moveTo>
                  <a:pt x="913939" y="1015488"/>
                </a:moveTo>
                <a:lnTo>
                  <a:pt x="913939" y="913939"/>
                </a:lnTo>
                <a:lnTo>
                  <a:pt x="973440" y="913939"/>
                </a:lnTo>
                <a:cubicBezTo>
                  <a:pt x="1061900" y="913939"/>
                  <a:pt x="1146391" y="888552"/>
                  <a:pt x="1218586" y="841149"/>
                </a:cubicBezTo>
                <a:cubicBezTo>
                  <a:pt x="1290787" y="888552"/>
                  <a:pt x="1375275" y="913939"/>
                  <a:pt x="1463737" y="913939"/>
                </a:cubicBezTo>
                <a:lnTo>
                  <a:pt x="1929427" y="913939"/>
                </a:lnTo>
                <a:lnTo>
                  <a:pt x="1929427" y="1015488"/>
                </a:lnTo>
                <a:cubicBezTo>
                  <a:pt x="1929427" y="1295445"/>
                  <a:pt x="1701640" y="1523232"/>
                  <a:pt x="1421683" y="1523232"/>
                </a:cubicBezTo>
                <a:cubicBezTo>
                  <a:pt x="1141730" y="1523232"/>
                  <a:pt x="913939" y="1295445"/>
                  <a:pt x="913939" y="1015488"/>
                </a:cubicBezTo>
                <a:close/>
                <a:moveTo>
                  <a:pt x="1421683" y="1929427"/>
                </a:moveTo>
                <a:cubicBezTo>
                  <a:pt x="1313737" y="1929427"/>
                  <a:pt x="1243775" y="1838731"/>
                  <a:pt x="1218586" y="1799965"/>
                </a:cubicBezTo>
                <a:lnTo>
                  <a:pt x="1218586" y="1696474"/>
                </a:lnTo>
                <a:cubicBezTo>
                  <a:pt x="1282942" y="1715667"/>
                  <a:pt x="1351119" y="1726329"/>
                  <a:pt x="1421683" y="1726329"/>
                </a:cubicBezTo>
                <a:cubicBezTo>
                  <a:pt x="1492247" y="1726329"/>
                  <a:pt x="1560424" y="1715667"/>
                  <a:pt x="1624781" y="1696385"/>
                </a:cubicBezTo>
                <a:lnTo>
                  <a:pt x="1624781" y="1799864"/>
                </a:lnTo>
                <a:cubicBezTo>
                  <a:pt x="1599597" y="1838833"/>
                  <a:pt x="1529629" y="1929427"/>
                  <a:pt x="1421683" y="1929427"/>
                </a:cubicBezTo>
                <a:close/>
                <a:moveTo>
                  <a:pt x="4213031" y="3711786"/>
                </a:moveTo>
                <a:cubicBezTo>
                  <a:pt x="4264757" y="3843139"/>
                  <a:pt x="4354006" y="3955440"/>
                  <a:pt x="4468147" y="4035232"/>
                </a:cubicBezTo>
                <a:lnTo>
                  <a:pt x="4468147" y="4189484"/>
                </a:lnTo>
                <a:lnTo>
                  <a:pt x="3814579" y="4385588"/>
                </a:lnTo>
                <a:cubicBezTo>
                  <a:pt x="3793051" y="4391985"/>
                  <a:pt x="3772131" y="4400313"/>
                  <a:pt x="3751707" y="4409541"/>
                </a:cubicBezTo>
                <a:lnTo>
                  <a:pt x="3655757" y="4387428"/>
                </a:lnTo>
                <a:lnTo>
                  <a:pt x="3655757" y="4187352"/>
                </a:lnTo>
                <a:cubicBezTo>
                  <a:pt x="3764299" y="4100134"/>
                  <a:pt x="3849829" y="3985587"/>
                  <a:pt x="3902342" y="3854297"/>
                </a:cubicBezTo>
                <a:cubicBezTo>
                  <a:pt x="4019314" y="3844028"/>
                  <a:pt x="4128987" y="3794244"/>
                  <a:pt x="4213031" y="3711786"/>
                </a:cubicBezTo>
                <a:close/>
                <a:moveTo>
                  <a:pt x="3148013" y="4366598"/>
                </a:moveTo>
                <a:cubicBezTo>
                  <a:pt x="3255756" y="4366598"/>
                  <a:pt x="3358549" y="4345082"/>
                  <a:pt x="3452659" y="4306799"/>
                </a:cubicBezTo>
                <a:lnTo>
                  <a:pt x="3452659" y="4417373"/>
                </a:lnTo>
                <a:lnTo>
                  <a:pt x="3148013" y="4645857"/>
                </a:lnTo>
                <a:lnTo>
                  <a:pt x="2843366" y="4417373"/>
                </a:lnTo>
                <a:lnTo>
                  <a:pt x="2843366" y="4306799"/>
                </a:lnTo>
                <a:cubicBezTo>
                  <a:pt x="2937477" y="4345082"/>
                  <a:pt x="3040269" y="4366598"/>
                  <a:pt x="3148013" y="4366598"/>
                </a:cubicBezTo>
                <a:close/>
                <a:moveTo>
                  <a:pt x="2718664" y="4577731"/>
                </a:moveTo>
                <a:lnTo>
                  <a:pt x="2966240" y="4763476"/>
                </a:lnTo>
                <a:lnTo>
                  <a:pt x="2711569" y="4916294"/>
                </a:lnTo>
                <a:lnTo>
                  <a:pt x="2647161" y="4594296"/>
                </a:lnTo>
                <a:close/>
                <a:moveTo>
                  <a:pt x="3035801" y="5382086"/>
                </a:moveTo>
                <a:lnTo>
                  <a:pt x="3260224" y="5382086"/>
                </a:lnTo>
                <a:lnTo>
                  <a:pt x="3339216" y="6092928"/>
                </a:lnTo>
                <a:lnTo>
                  <a:pt x="2956822" y="6092928"/>
                </a:lnTo>
                <a:close/>
                <a:moveTo>
                  <a:pt x="3277868" y="5178989"/>
                </a:moveTo>
                <a:lnTo>
                  <a:pt x="3018055" y="5178989"/>
                </a:lnTo>
                <a:lnTo>
                  <a:pt x="2959741" y="5004109"/>
                </a:lnTo>
                <a:lnTo>
                  <a:pt x="3148013" y="4891199"/>
                </a:lnTo>
                <a:lnTo>
                  <a:pt x="3336183" y="5004109"/>
                </a:lnTo>
                <a:close/>
                <a:moveTo>
                  <a:pt x="3329785" y="4763476"/>
                </a:moveTo>
                <a:lnTo>
                  <a:pt x="3577361" y="4577731"/>
                </a:lnTo>
                <a:lnTo>
                  <a:pt x="3648864" y="4594194"/>
                </a:lnTo>
                <a:lnTo>
                  <a:pt x="3584457" y="4916193"/>
                </a:lnTo>
                <a:close/>
                <a:moveTo>
                  <a:pt x="4084318" y="3556048"/>
                </a:moveTo>
                <a:cubicBezTo>
                  <a:pt x="4049157" y="3594624"/>
                  <a:pt x="4004488" y="3621649"/>
                  <a:pt x="3956036" y="3638100"/>
                </a:cubicBezTo>
                <a:cubicBezTo>
                  <a:pt x="3958867" y="3610491"/>
                  <a:pt x="3960403" y="3582515"/>
                  <a:pt x="3960403" y="3554208"/>
                </a:cubicBezTo>
                <a:lnTo>
                  <a:pt x="3960403" y="3068284"/>
                </a:lnTo>
                <a:cubicBezTo>
                  <a:pt x="4069682" y="3109729"/>
                  <a:pt x="4151010" y="3205883"/>
                  <a:pt x="4161965" y="3320760"/>
                </a:cubicBezTo>
                <a:cubicBezTo>
                  <a:pt x="4170292" y="3408181"/>
                  <a:pt x="4142772" y="3491628"/>
                  <a:pt x="4084318" y="3556048"/>
                </a:cubicBezTo>
                <a:close/>
                <a:moveTo>
                  <a:pt x="3757305" y="3554208"/>
                </a:moveTo>
                <a:cubicBezTo>
                  <a:pt x="3757305" y="3890245"/>
                  <a:pt x="3484050" y="4163501"/>
                  <a:pt x="3148013" y="4163501"/>
                </a:cubicBezTo>
                <a:cubicBezTo>
                  <a:pt x="2811975" y="4163501"/>
                  <a:pt x="2538720" y="3890245"/>
                  <a:pt x="2538720" y="3554208"/>
                </a:cubicBezTo>
                <a:lnTo>
                  <a:pt x="2538720" y="3046464"/>
                </a:lnTo>
                <a:lnTo>
                  <a:pt x="2883478" y="3046464"/>
                </a:lnTo>
                <a:cubicBezTo>
                  <a:pt x="3104778" y="3046464"/>
                  <a:pt x="3320125" y="2991221"/>
                  <a:pt x="3512662" y="2885712"/>
                </a:cubicBezTo>
                <a:lnTo>
                  <a:pt x="3592987" y="3046464"/>
                </a:lnTo>
                <a:lnTo>
                  <a:pt x="3757305" y="3046464"/>
                </a:lnTo>
                <a:close/>
                <a:moveTo>
                  <a:pt x="2339989" y="3638100"/>
                </a:moveTo>
                <a:cubicBezTo>
                  <a:pt x="2291537" y="3621649"/>
                  <a:pt x="2246869" y="3594624"/>
                  <a:pt x="2211707" y="3556048"/>
                </a:cubicBezTo>
                <a:cubicBezTo>
                  <a:pt x="2153253" y="3491730"/>
                  <a:pt x="2125734" y="3408181"/>
                  <a:pt x="2134061" y="3320861"/>
                </a:cubicBezTo>
                <a:cubicBezTo>
                  <a:pt x="2145015" y="3205972"/>
                  <a:pt x="2226343" y="3109729"/>
                  <a:pt x="2335622" y="3068386"/>
                </a:cubicBezTo>
                <a:lnTo>
                  <a:pt x="2335622" y="3554208"/>
                </a:lnTo>
                <a:cubicBezTo>
                  <a:pt x="2335622" y="3582515"/>
                  <a:pt x="2337158" y="3610491"/>
                  <a:pt x="2339989" y="3638100"/>
                </a:cubicBezTo>
                <a:close/>
                <a:moveTo>
                  <a:pt x="2393683" y="3854297"/>
                </a:moveTo>
                <a:cubicBezTo>
                  <a:pt x="2446095" y="3985587"/>
                  <a:pt x="2531624" y="4100134"/>
                  <a:pt x="2640269" y="4187352"/>
                </a:cubicBezTo>
                <a:lnTo>
                  <a:pt x="2640269" y="4387428"/>
                </a:lnTo>
                <a:lnTo>
                  <a:pt x="2544318" y="4409541"/>
                </a:lnTo>
                <a:cubicBezTo>
                  <a:pt x="2523792" y="4400313"/>
                  <a:pt x="2502975" y="4392087"/>
                  <a:pt x="2481548" y="4385588"/>
                </a:cubicBezTo>
                <a:lnTo>
                  <a:pt x="1827878" y="4189484"/>
                </a:lnTo>
                <a:lnTo>
                  <a:pt x="1827878" y="4035232"/>
                </a:lnTo>
                <a:cubicBezTo>
                  <a:pt x="1941917" y="3955440"/>
                  <a:pt x="2031268" y="3843139"/>
                  <a:pt x="2082994" y="3711786"/>
                </a:cubicBezTo>
                <a:cubicBezTo>
                  <a:pt x="2167039" y="3794244"/>
                  <a:pt x="2276711" y="3844028"/>
                  <a:pt x="2393683" y="3854297"/>
                </a:cubicBezTo>
                <a:close/>
                <a:moveTo>
                  <a:pt x="1421683" y="2640269"/>
                </a:moveTo>
                <a:cubicBezTo>
                  <a:pt x="1701640" y="2640269"/>
                  <a:pt x="1929427" y="2868055"/>
                  <a:pt x="1929427" y="3148013"/>
                </a:cubicBezTo>
                <a:lnTo>
                  <a:pt x="1869932" y="3148013"/>
                </a:lnTo>
                <a:cubicBezTo>
                  <a:pt x="1805411" y="3148013"/>
                  <a:pt x="1742146" y="3121838"/>
                  <a:pt x="1696576" y="3076218"/>
                </a:cubicBezTo>
                <a:lnTo>
                  <a:pt x="1624781" y="3004423"/>
                </a:lnTo>
                <a:lnTo>
                  <a:pt x="1552986" y="3076218"/>
                </a:lnTo>
                <a:cubicBezTo>
                  <a:pt x="1507416" y="3121838"/>
                  <a:pt x="1444151" y="3148013"/>
                  <a:pt x="1379642" y="3148013"/>
                </a:cubicBezTo>
                <a:lnTo>
                  <a:pt x="913939" y="3148013"/>
                </a:lnTo>
                <a:cubicBezTo>
                  <a:pt x="913939" y="2868055"/>
                  <a:pt x="1141730" y="2640269"/>
                  <a:pt x="1421683" y="2640269"/>
                </a:cubicBezTo>
                <a:close/>
                <a:moveTo>
                  <a:pt x="913939" y="3452659"/>
                </a:moveTo>
                <a:lnTo>
                  <a:pt x="913939" y="3351110"/>
                </a:lnTo>
                <a:lnTo>
                  <a:pt x="1379642" y="3351110"/>
                </a:lnTo>
                <a:cubicBezTo>
                  <a:pt x="1468091" y="3351110"/>
                  <a:pt x="1552592" y="3325723"/>
                  <a:pt x="1624781" y="3278325"/>
                </a:cubicBezTo>
                <a:cubicBezTo>
                  <a:pt x="1696982" y="3325723"/>
                  <a:pt x="1781470" y="3351110"/>
                  <a:pt x="1869932" y="3351110"/>
                </a:cubicBezTo>
                <a:lnTo>
                  <a:pt x="1929427" y="3351110"/>
                </a:lnTo>
                <a:lnTo>
                  <a:pt x="1929427" y="3452659"/>
                </a:lnTo>
                <a:cubicBezTo>
                  <a:pt x="1929427" y="3732616"/>
                  <a:pt x="1701640" y="3960403"/>
                  <a:pt x="1421683" y="3960403"/>
                </a:cubicBezTo>
                <a:cubicBezTo>
                  <a:pt x="1141730" y="3960403"/>
                  <a:pt x="913939" y="3732616"/>
                  <a:pt x="913939" y="3452659"/>
                </a:cubicBezTo>
                <a:close/>
                <a:moveTo>
                  <a:pt x="1421683" y="4163501"/>
                </a:moveTo>
                <a:cubicBezTo>
                  <a:pt x="1492247" y="4163501"/>
                  <a:pt x="1560424" y="4152838"/>
                  <a:pt x="1624781" y="4133556"/>
                </a:cubicBezTo>
                <a:lnTo>
                  <a:pt x="1624781" y="4237035"/>
                </a:lnTo>
                <a:cubicBezTo>
                  <a:pt x="1599597" y="4276004"/>
                  <a:pt x="1529629" y="4366598"/>
                  <a:pt x="1421683" y="4366598"/>
                </a:cubicBezTo>
                <a:cubicBezTo>
                  <a:pt x="1313737" y="4366598"/>
                  <a:pt x="1243775" y="4275903"/>
                  <a:pt x="1218586" y="4237136"/>
                </a:cubicBezTo>
                <a:lnTo>
                  <a:pt x="1218586" y="4133645"/>
                </a:lnTo>
                <a:cubicBezTo>
                  <a:pt x="1282942" y="4152838"/>
                  <a:pt x="1351119" y="4163501"/>
                  <a:pt x="1421683" y="4163501"/>
                </a:cubicBezTo>
                <a:close/>
                <a:moveTo>
                  <a:pt x="1218586" y="5585184"/>
                </a:moveTo>
                <a:lnTo>
                  <a:pt x="812390" y="5585184"/>
                </a:lnTo>
                <a:lnTo>
                  <a:pt x="812390" y="4874342"/>
                </a:lnTo>
                <a:lnTo>
                  <a:pt x="609293" y="4874342"/>
                </a:lnTo>
                <a:lnTo>
                  <a:pt x="609293" y="5585184"/>
                </a:lnTo>
                <a:lnTo>
                  <a:pt x="203098" y="5585184"/>
                </a:lnTo>
                <a:lnTo>
                  <a:pt x="203098" y="4871918"/>
                </a:lnTo>
                <a:cubicBezTo>
                  <a:pt x="203098" y="4736350"/>
                  <a:pt x="290317" y="4619036"/>
                  <a:pt x="420228" y="4580155"/>
                </a:cubicBezTo>
                <a:lnTo>
                  <a:pt x="1074097" y="4383950"/>
                </a:lnTo>
                <a:cubicBezTo>
                  <a:pt x="1133201" y="4460709"/>
                  <a:pt x="1247543" y="4569696"/>
                  <a:pt x="1421683" y="4569696"/>
                </a:cubicBezTo>
                <a:cubicBezTo>
                  <a:pt x="1595827" y="4569696"/>
                  <a:pt x="1710171" y="4460709"/>
                  <a:pt x="1769272" y="4383950"/>
                </a:cubicBezTo>
                <a:lnTo>
                  <a:pt x="2154345" y="4499538"/>
                </a:lnTo>
                <a:lnTo>
                  <a:pt x="1871113" y="4564834"/>
                </a:lnTo>
                <a:cubicBezTo>
                  <a:pt x="1546690" y="4639764"/>
                  <a:pt x="1320134" y="4924622"/>
                  <a:pt x="1320134" y="5257486"/>
                </a:cubicBezTo>
                <a:lnTo>
                  <a:pt x="1320134" y="5382086"/>
                </a:lnTo>
                <a:lnTo>
                  <a:pt x="1523232" y="5382086"/>
                </a:lnTo>
                <a:lnTo>
                  <a:pt x="1523232" y="5257486"/>
                </a:lnTo>
                <a:cubicBezTo>
                  <a:pt x="1523232" y="5019671"/>
                  <a:pt x="1685126" y="4816282"/>
                  <a:pt x="1916835" y="4762727"/>
                </a:cubicBezTo>
                <a:lnTo>
                  <a:pt x="2449167" y="4639853"/>
                </a:lnTo>
                <a:lnTo>
                  <a:pt x="2568867" y="5238585"/>
                </a:lnTo>
                <a:lnTo>
                  <a:pt x="2781333" y="5111154"/>
                </a:lnTo>
                <a:lnTo>
                  <a:pt x="2841437" y="5291492"/>
                </a:lnTo>
                <a:lnTo>
                  <a:pt x="2752480" y="6092928"/>
                </a:lnTo>
                <a:lnTo>
                  <a:pt x="2234074" y="6092928"/>
                </a:lnTo>
                <a:lnTo>
                  <a:pt x="2234074" y="5280537"/>
                </a:lnTo>
                <a:lnTo>
                  <a:pt x="2030976" y="5280537"/>
                </a:lnTo>
                <a:lnTo>
                  <a:pt x="2030976" y="6092928"/>
                </a:lnTo>
                <a:lnTo>
                  <a:pt x="1523232" y="6092928"/>
                </a:lnTo>
                <a:lnTo>
                  <a:pt x="1523232" y="5889830"/>
                </a:lnTo>
                <a:cubicBezTo>
                  <a:pt x="1523232" y="5721894"/>
                  <a:pt x="1386522" y="5585184"/>
                  <a:pt x="1218586" y="5585184"/>
                </a:cubicBezTo>
                <a:close/>
                <a:moveTo>
                  <a:pt x="5875804" y="4580155"/>
                </a:moveTo>
                <a:cubicBezTo>
                  <a:pt x="6005710" y="4619036"/>
                  <a:pt x="6092928" y="4736350"/>
                  <a:pt x="6092928" y="4871918"/>
                </a:cubicBezTo>
                <a:lnTo>
                  <a:pt x="6092928" y="5585184"/>
                </a:lnTo>
                <a:lnTo>
                  <a:pt x="5686733" y="5585184"/>
                </a:lnTo>
                <a:lnTo>
                  <a:pt x="5686733" y="4874342"/>
                </a:lnTo>
                <a:lnTo>
                  <a:pt x="5483635" y="4874342"/>
                </a:lnTo>
                <a:lnTo>
                  <a:pt x="5483635" y="5585184"/>
                </a:lnTo>
                <a:lnTo>
                  <a:pt x="5077440" y="5585184"/>
                </a:lnTo>
                <a:cubicBezTo>
                  <a:pt x="4909503" y="5585184"/>
                  <a:pt x="4772793" y="5721894"/>
                  <a:pt x="4772793" y="5889830"/>
                </a:cubicBezTo>
                <a:lnTo>
                  <a:pt x="4772793" y="6092928"/>
                </a:lnTo>
                <a:lnTo>
                  <a:pt x="4265049" y="6092928"/>
                </a:lnTo>
                <a:lnTo>
                  <a:pt x="4265049" y="5280537"/>
                </a:lnTo>
                <a:lnTo>
                  <a:pt x="4061952" y="5280537"/>
                </a:lnTo>
                <a:lnTo>
                  <a:pt x="4061952" y="6092928"/>
                </a:lnTo>
                <a:lnTo>
                  <a:pt x="3543545" y="6092928"/>
                </a:lnTo>
                <a:lnTo>
                  <a:pt x="3454499" y="5291492"/>
                </a:lnTo>
                <a:lnTo>
                  <a:pt x="3514591" y="5111154"/>
                </a:lnTo>
                <a:lnTo>
                  <a:pt x="3727057" y="5238585"/>
                </a:lnTo>
                <a:lnTo>
                  <a:pt x="3846757" y="4639853"/>
                </a:lnTo>
                <a:lnTo>
                  <a:pt x="4379190" y="4762727"/>
                </a:lnTo>
                <a:cubicBezTo>
                  <a:pt x="4610899" y="4816282"/>
                  <a:pt x="4772793" y="5019671"/>
                  <a:pt x="4772793" y="5257486"/>
                </a:cubicBezTo>
                <a:lnTo>
                  <a:pt x="4772793" y="5382086"/>
                </a:lnTo>
                <a:lnTo>
                  <a:pt x="4975891" y="5382086"/>
                </a:lnTo>
                <a:lnTo>
                  <a:pt x="4975891" y="5257486"/>
                </a:lnTo>
                <a:cubicBezTo>
                  <a:pt x="4975891" y="4924622"/>
                  <a:pt x="4749336" y="4639764"/>
                  <a:pt x="4424913" y="4564834"/>
                </a:cubicBezTo>
                <a:lnTo>
                  <a:pt x="4141680" y="4499538"/>
                </a:lnTo>
                <a:lnTo>
                  <a:pt x="4526753" y="4383950"/>
                </a:lnTo>
                <a:cubicBezTo>
                  <a:pt x="4585855" y="4460709"/>
                  <a:pt x="4700199" y="4569696"/>
                  <a:pt x="4874342" y="4569696"/>
                </a:cubicBezTo>
                <a:cubicBezTo>
                  <a:pt x="5048486" y="4569696"/>
                  <a:pt x="5162829" y="4460709"/>
                  <a:pt x="5221931" y="4383950"/>
                </a:cubicBezTo>
                <a:close/>
                <a:moveTo>
                  <a:pt x="5077440" y="4237136"/>
                </a:moveTo>
                <a:cubicBezTo>
                  <a:pt x="5052256" y="4276004"/>
                  <a:pt x="4982289" y="4366598"/>
                  <a:pt x="4874342" y="4366598"/>
                </a:cubicBezTo>
                <a:cubicBezTo>
                  <a:pt x="4766193" y="4366598"/>
                  <a:pt x="4696137" y="4275611"/>
                  <a:pt x="4671245" y="4237136"/>
                </a:cubicBezTo>
                <a:lnTo>
                  <a:pt x="4671245" y="4133556"/>
                </a:lnTo>
                <a:cubicBezTo>
                  <a:pt x="4735601" y="4152838"/>
                  <a:pt x="4803779" y="4163501"/>
                  <a:pt x="4874342" y="4163501"/>
                </a:cubicBezTo>
                <a:cubicBezTo>
                  <a:pt x="4944906" y="4163501"/>
                  <a:pt x="5013083" y="4152838"/>
                  <a:pt x="5077440" y="4133556"/>
                </a:cubicBezTo>
                <a:close/>
                <a:moveTo>
                  <a:pt x="4874342" y="3960403"/>
                </a:moveTo>
                <a:cubicBezTo>
                  <a:pt x="4594385" y="3960403"/>
                  <a:pt x="4366598" y="3732616"/>
                  <a:pt x="4366598" y="3452659"/>
                </a:cubicBezTo>
                <a:lnTo>
                  <a:pt x="4366598" y="3351110"/>
                </a:lnTo>
                <a:lnTo>
                  <a:pt x="4426106" y="3351110"/>
                </a:lnTo>
                <a:cubicBezTo>
                  <a:pt x="4514555" y="3351110"/>
                  <a:pt x="4599056" y="3325723"/>
                  <a:pt x="4671245" y="3278325"/>
                </a:cubicBezTo>
                <a:cubicBezTo>
                  <a:pt x="4743446" y="3325723"/>
                  <a:pt x="4827934" y="3351110"/>
                  <a:pt x="4916396" y="3351110"/>
                </a:cubicBezTo>
                <a:lnTo>
                  <a:pt x="5382086" y="3351110"/>
                </a:lnTo>
                <a:lnTo>
                  <a:pt x="5382086" y="3452659"/>
                </a:lnTo>
                <a:cubicBezTo>
                  <a:pt x="5382086" y="3732616"/>
                  <a:pt x="5154299" y="3960403"/>
                  <a:pt x="4874342" y="3960403"/>
                </a:cubicBezTo>
                <a:close/>
                <a:moveTo>
                  <a:pt x="4874342" y="2640269"/>
                </a:moveTo>
                <a:cubicBezTo>
                  <a:pt x="5154299" y="2640269"/>
                  <a:pt x="5382086" y="2868055"/>
                  <a:pt x="5382086" y="3148013"/>
                </a:cubicBezTo>
                <a:lnTo>
                  <a:pt x="4916396" y="3148013"/>
                </a:lnTo>
                <a:cubicBezTo>
                  <a:pt x="4851875" y="3148013"/>
                  <a:pt x="4788610" y="3121838"/>
                  <a:pt x="4743040" y="3076218"/>
                </a:cubicBezTo>
                <a:lnTo>
                  <a:pt x="4671245" y="3004423"/>
                </a:lnTo>
                <a:lnTo>
                  <a:pt x="4599450" y="3076218"/>
                </a:lnTo>
                <a:cubicBezTo>
                  <a:pt x="4553880" y="3121838"/>
                  <a:pt x="4490615" y="3148013"/>
                  <a:pt x="4426106" y="3148013"/>
                </a:cubicBezTo>
                <a:lnTo>
                  <a:pt x="4366598" y="3148013"/>
                </a:lnTo>
                <a:cubicBezTo>
                  <a:pt x="4366598" y="2868055"/>
                  <a:pt x="4594385" y="2640269"/>
                  <a:pt x="4874342" y="2640269"/>
                </a:cubicBezTo>
                <a:close/>
                <a:moveTo>
                  <a:pt x="4163501" y="2953547"/>
                </a:moveTo>
                <a:cubicBezTo>
                  <a:pt x="4073655" y="2885509"/>
                  <a:pt x="3962040" y="2843366"/>
                  <a:pt x="3841400" y="2843366"/>
                </a:cubicBezTo>
                <a:lnTo>
                  <a:pt x="3718527" y="2843366"/>
                </a:lnTo>
                <a:lnTo>
                  <a:pt x="3593622" y="2593556"/>
                </a:lnTo>
                <a:lnTo>
                  <a:pt x="3497924" y="2657329"/>
                </a:lnTo>
                <a:cubicBezTo>
                  <a:pt x="3315263" y="2779111"/>
                  <a:pt x="3102836" y="2843366"/>
                  <a:pt x="2883478" y="2843366"/>
                </a:cubicBezTo>
                <a:lnTo>
                  <a:pt x="2454625" y="2843366"/>
                </a:lnTo>
                <a:cubicBezTo>
                  <a:pt x="2333985" y="2843366"/>
                  <a:pt x="2222370" y="2885509"/>
                  <a:pt x="2132525" y="2953547"/>
                </a:cubicBezTo>
                <a:lnTo>
                  <a:pt x="2132525" y="2803356"/>
                </a:lnTo>
                <a:cubicBezTo>
                  <a:pt x="2132525" y="2265554"/>
                  <a:pt x="2570200" y="1827878"/>
                  <a:pt x="3108002" y="1827878"/>
                </a:cubicBezTo>
                <a:cubicBezTo>
                  <a:pt x="3368564" y="1827878"/>
                  <a:pt x="3613614" y="1929326"/>
                  <a:pt x="3797811" y="2113535"/>
                </a:cubicBezTo>
                <a:lnTo>
                  <a:pt x="3905567" y="2221278"/>
                </a:lnTo>
                <a:lnTo>
                  <a:pt x="3928326" y="2228920"/>
                </a:lnTo>
                <a:cubicBezTo>
                  <a:pt x="4068946" y="2275823"/>
                  <a:pt x="4163501" y="2406922"/>
                  <a:pt x="4163501" y="2555183"/>
                </a:cubicBezTo>
                <a:close/>
                <a:moveTo>
                  <a:pt x="4874342" y="203098"/>
                </a:moveTo>
                <a:cubicBezTo>
                  <a:pt x="5154299" y="203098"/>
                  <a:pt x="5382086" y="430888"/>
                  <a:pt x="5382086" y="710842"/>
                </a:cubicBezTo>
                <a:lnTo>
                  <a:pt x="5322591" y="710842"/>
                </a:lnTo>
                <a:cubicBezTo>
                  <a:pt x="5258070" y="710842"/>
                  <a:pt x="5194805" y="684661"/>
                  <a:pt x="5149235" y="639044"/>
                </a:cubicBezTo>
                <a:lnTo>
                  <a:pt x="5077440" y="567245"/>
                </a:lnTo>
                <a:lnTo>
                  <a:pt x="5005645" y="639044"/>
                </a:lnTo>
                <a:cubicBezTo>
                  <a:pt x="4960075" y="684661"/>
                  <a:pt x="4896810" y="710842"/>
                  <a:pt x="4832301" y="710842"/>
                </a:cubicBezTo>
                <a:lnTo>
                  <a:pt x="4366598" y="710842"/>
                </a:lnTo>
                <a:cubicBezTo>
                  <a:pt x="4366598" y="430888"/>
                  <a:pt x="4594385" y="203098"/>
                  <a:pt x="4874342" y="203098"/>
                </a:cubicBezTo>
                <a:close/>
                <a:moveTo>
                  <a:pt x="4366598" y="1015488"/>
                </a:moveTo>
                <a:lnTo>
                  <a:pt x="4366598" y="913939"/>
                </a:lnTo>
                <a:lnTo>
                  <a:pt x="4832301" y="913939"/>
                </a:lnTo>
                <a:cubicBezTo>
                  <a:pt x="4920750" y="913939"/>
                  <a:pt x="5005251" y="888552"/>
                  <a:pt x="5077440" y="841149"/>
                </a:cubicBezTo>
                <a:cubicBezTo>
                  <a:pt x="5149641" y="888552"/>
                  <a:pt x="5234129" y="913939"/>
                  <a:pt x="5322591" y="913939"/>
                </a:cubicBezTo>
                <a:lnTo>
                  <a:pt x="5382086" y="913939"/>
                </a:lnTo>
                <a:lnTo>
                  <a:pt x="5382086" y="1015488"/>
                </a:lnTo>
                <a:cubicBezTo>
                  <a:pt x="5382086" y="1295445"/>
                  <a:pt x="5154299" y="1523232"/>
                  <a:pt x="4874342" y="1523232"/>
                </a:cubicBezTo>
                <a:cubicBezTo>
                  <a:pt x="4594385" y="1523232"/>
                  <a:pt x="4366598" y="1295445"/>
                  <a:pt x="4366598" y="1015488"/>
                </a:cubicBezTo>
                <a:close/>
                <a:moveTo>
                  <a:pt x="4874342" y="1929427"/>
                </a:moveTo>
                <a:cubicBezTo>
                  <a:pt x="4766193" y="1929427"/>
                  <a:pt x="4696137" y="1838439"/>
                  <a:pt x="4671245" y="1799965"/>
                </a:cubicBezTo>
                <a:lnTo>
                  <a:pt x="4671245" y="1696385"/>
                </a:lnTo>
                <a:cubicBezTo>
                  <a:pt x="4735601" y="1715667"/>
                  <a:pt x="4803779" y="1726329"/>
                  <a:pt x="4874342" y="1726329"/>
                </a:cubicBezTo>
                <a:cubicBezTo>
                  <a:pt x="4944906" y="1726329"/>
                  <a:pt x="5013083" y="1715667"/>
                  <a:pt x="5077440" y="1696385"/>
                </a:cubicBezTo>
                <a:lnTo>
                  <a:pt x="5077440" y="1799864"/>
                </a:lnTo>
                <a:cubicBezTo>
                  <a:pt x="5052256" y="1838833"/>
                  <a:pt x="4982289" y="1929427"/>
                  <a:pt x="4874342" y="1929427"/>
                </a:cubicBezTo>
                <a:close/>
              </a:path>
            </a:pathLst>
          </a:custGeom>
          <a:solidFill>
            <a:schemeClr val="bg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1600">
              <a:gradFill>
                <a:gsLst>
                  <a:gs pos="0">
                    <a:srgbClr val="00FFFF"/>
                  </a:gs>
                  <a:gs pos="50000">
                    <a:srgbClr val="1A43FF"/>
                  </a:gs>
                  <a:gs pos="100000">
                    <a:srgbClr val="2B1EC7"/>
                  </a:gs>
                </a:gsLst>
                <a:lin ang="135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658469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>
            <a:extLst>
              <a:ext uri="{FF2B5EF4-FFF2-40B4-BE49-F238E27FC236}">
                <a16:creationId xmlns:a16="http://schemas.microsoft.com/office/drawing/2014/main" id="{C06F910F-D5EE-DC66-1FD0-2C052FD10057}"/>
              </a:ext>
            </a:extLst>
          </p:cNvPr>
          <p:cNvGrpSpPr/>
          <p:nvPr/>
        </p:nvGrpSpPr>
        <p:grpSpPr>
          <a:xfrm>
            <a:off x="3066888" y="1398618"/>
            <a:ext cx="2718511" cy="5490695"/>
            <a:chOff x="5906605" y="-6160903"/>
            <a:chExt cx="2718511" cy="4437666"/>
          </a:xfrm>
        </p:grpSpPr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0A4ABA6-4A90-8691-B230-670470CC9F23}"/>
                </a:ext>
              </a:extLst>
            </p:cNvPr>
            <p:cNvSpPr/>
            <p:nvPr/>
          </p:nvSpPr>
          <p:spPr>
            <a:xfrm>
              <a:off x="5906605" y="-5991514"/>
              <a:ext cx="1795721" cy="3732839"/>
            </a:xfrm>
            <a:custGeom>
              <a:avLst/>
              <a:gdLst>
                <a:gd name="connsiteX0" fmla="*/ 1221971 w 1226801"/>
                <a:gd name="connsiteY0" fmla="*/ 91768 h 2550202"/>
                <a:gd name="connsiteX1" fmla="*/ 1221935 w 1226801"/>
                <a:gd name="connsiteY1" fmla="*/ 106311 h 2550202"/>
                <a:gd name="connsiteX2" fmla="*/ 1221971 w 1226801"/>
                <a:gd name="connsiteY2" fmla="*/ 106258 h 2550202"/>
                <a:gd name="connsiteX3" fmla="*/ 1217141 w 1226801"/>
                <a:gd name="connsiteY3" fmla="*/ 2076869 h 2550202"/>
                <a:gd name="connsiteX4" fmla="*/ 1207482 w 1226801"/>
                <a:gd name="connsiteY4" fmla="*/ 2091358 h 2550202"/>
                <a:gd name="connsiteX5" fmla="*/ 1207482 w 1226801"/>
                <a:gd name="connsiteY5" fmla="*/ 2091359 h 2550202"/>
                <a:gd name="connsiteX6" fmla="*/ 1192992 w 1226801"/>
                <a:gd name="connsiteY6" fmla="*/ 2110678 h 2550202"/>
                <a:gd name="connsiteX7" fmla="*/ 1192992 w 1226801"/>
                <a:gd name="connsiteY7" fmla="*/ 2110679 h 2550202"/>
                <a:gd name="connsiteX8" fmla="*/ 1168842 w 1226801"/>
                <a:gd name="connsiteY8" fmla="*/ 2134828 h 2550202"/>
                <a:gd name="connsiteX9" fmla="*/ 1173672 w 1226801"/>
                <a:gd name="connsiteY9" fmla="*/ 164218 h 2550202"/>
                <a:gd name="connsiteX10" fmla="*/ 1197822 w 1226801"/>
                <a:gd name="connsiteY10" fmla="*/ 140068 h 2550202"/>
                <a:gd name="connsiteX11" fmla="*/ 1212311 w 1226801"/>
                <a:gd name="connsiteY11" fmla="*/ 120749 h 2550202"/>
                <a:gd name="connsiteX12" fmla="*/ 1212311 w 1226801"/>
                <a:gd name="connsiteY12" fmla="*/ 120748 h 2550202"/>
                <a:gd name="connsiteX13" fmla="*/ 1217123 w 1226801"/>
                <a:gd name="connsiteY13" fmla="*/ 113530 h 2550202"/>
                <a:gd name="connsiteX14" fmla="*/ 1217141 w 1226801"/>
                <a:gd name="connsiteY14" fmla="*/ 106258 h 2550202"/>
                <a:gd name="connsiteX15" fmla="*/ 1221971 w 1226801"/>
                <a:gd name="connsiteY15" fmla="*/ 91768 h 2550202"/>
                <a:gd name="connsiteX16" fmla="*/ 1226801 w 1226801"/>
                <a:gd name="connsiteY16" fmla="*/ 72449 h 2550202"/>
                <a:gd name="connsiteX17" fmla="*/ 1226801 w 1226801"/>
                <a:gd name="connsiteY17" fmla="*/ 86939 h 2550202"/>
                <a:gd name="connsiteX18" fmla="*/ 1221971 w 1226801"/>
                <a:gd name="connsiteY18" fmla="*/ 2057550 h 2550202"/>
                <a:gd name="connsiteX19" fmla="*/ 1221971 w 1226801"/>
                <a:gd name="connsiteY19" fmla="*/ 2043060 h 2550202"/>
                <a:gd name="connsiteX20" fmla="*/ 869387 w 1226801"/>
                <a:gd name="connsiteY20" fmla="*/ 0 h 2550202"/>
                <a:gd name="connsiteX21" fmla="*/ 874217 w 1226801"/>
                <a:gd name="connsiteY21" fmla="*/ 0 h 2550202"/>
                <a:gd name="connsiteX22" fmla="*/ 883877 w 1226801"/>
                <a:gd name="connsiteY22" fmla="*/ 0 h 2550202"/>
                <a:gd name="connsiteX23" fmla="*/ 893537 w 1226801"/>
                <a:gd name="connsiteY23" fmla="*/ 0 h 2550202"/>
                <a:gd name="connsiteX24" fmla="*/ 892703 w 1226801"/>
                <a:gd name="connsiteY24" fmla="*/ 340123 h 2550202"/>
                <a:gd name="connsiteX25" fmla="*/ 892703 w 1226801"/>
                <a:gd name="connsiteY25" fmla="*/ 340123 h 2550202"/>
                <a:gd name="connsiteX26" fmla="*/ 893537 w 1226801"/>
                <a:gd name="connsiteY26" fmla="*/ 0 h 2550202"/>
                <a:gd name="connsiteX27" fmla="*/ 903197 w 1226801"/>
                <a:gd name="connsiteY27" fmla="*/ 0 h 2550202"/>
                <a:gd name="connsiteX28" fmla="*/ 910387 w 1226801"/>
                <a:gd name="connsiteY28" fmla="*/ 0 h 2550202"/>
                <a:gd name="connsiteX29" fmla="*/ 912857 w 1226801"/>
                <a:gd name="connsiteY29" fmla="*/ 0 h 2550202"/>
                <a:gd name="connsiteX30" fmla="*/ 914113 w 1226801"/>
                <a:gd name="connsiteY30" fmla="*/ 0 h 2550202"/>
                <a:gd name="connsiteX31" fmla="*/ 917686 w 1226801"/>
                <a:gd name="connsiteY31" fmla="*/ 0 h 2550202"/>
                <a:gd name="connsiteX32" fmla="*/ 923938 w 1226801"/>
                <a:gd name="connsiteY32" fmla="*/ 0 h 2550202"/>
                <a:gd name="connsiteX33" fmla="*/ 927346 w 1226801"/>
                <a:gd name="connsiteY33" fmla="*/ 0 h 2550202"/>
                <a:gd name="connsiteX34" fmla="*/ 932176 w 1226801"/>
                <a:gd name="connsiteY34" fmla="*/ 0 h 2550202"/>
                <a:gd name="connsiteX35" fmla="*/ 953751 w 1226801"/>
                <a:gd name="connsiteY35" fmla="*/ 0 h 2550202"/>
                <a:gd name="connsiteX36" fmla="*/ 953635 w 1226801"/>
                <a:gd name="connsiteY36" fmla="*/ 10515 h 2550202"/>
                <a:gd name="connsiteX37" fmla="*/ 975646 w 1226801"/>
                <a:gd name="connsiteY37" fmla="*/ 19319 h 2550202"/>
                <a:gd name="connsiteX38" fmla="*/ 1014285 w 1226801"/>
                <a:gd name="connsiteY38" fmla="*/ 62788 h 2550202"/>
                <a:gd name="connsiteX39" fmla="*/ 1013776 w 1226801"/>
                <a:gd name="connsiteY39" fmla="*/ 270449 h 2550202"/>
                <a:gd name="connsiteX40" fmla="*/ 1101216 w 1226801"/>
                <a:gd name="connsiteY40" fmla="*/ 220130 h 2550202"/>
                <a:gd name="connsiteX41" fmla="*/ 1101223 w 1226801"/>
                <a:gd name="connsiteY41" fmla="*/ 217346 h 2550202"/>
                <a:gd name="connsiteX42" fmla="*/ 1110883 w 1226801"/>
                <a:gd name="connsiteY42" fmla="*/ 212516 h 2550202"/>
                <a:gd name="connsiteX43" fmla="*/ 1173672 w 1226801"/>
                <a:gd name="connsiteY43" fmla="*/ 164217 h 2550202"/>
                <a:gd name="connsiteX44" fmla="*/ 1168842 w 1226801"/>
                <a:gd name="connsiteY44" fmla="*/ 2134828 h 2550202"/>
                <a:gd name="connsiteX45" fmla="*/ 1106053 w 1226801"/>
                <a:gd name="connsiteY45" fmla="*/ 2183127 h 2550202"/>
                <a:gd name="connsiteX46" fmla="*/ 1096393 w 1226801"/>
                <a:gd name="connsiteY46" fmla="*/ 2187957 h 2550202"/>
                <a:gd name="connsiteX47" fmla="*/ 1096398 w 1226801"/>
                <a:gd name="connsiteY47" fmla="*/ 2185904 h 2550202"/>
                <a:gd name="connsiteX48" fmla="*/ 589263 w 1226801"/>
                <a:gd name="connsiteY48" fmla="*/ 2477746 h 2550202"/>
                <a:gd name="connsiteX49" fmla="*/ 589251 w 1226801"/>
                <a:gd name="connsiteY49" fmla="*/ 2482583 h 2550202"/>
                <a:gd name="connsiteX50" fmla="*/ 487828 w 1226801"/>
                <a:gd name="connsiteY50" fmla="*/ 2528685 h 2550202"/>
                <a:gd name="connsiteX51" fmla="*/ 487822 w 1226801"/>
                <a:gd name="connsiteY51" fmla="*/ 2530882 h 2550202"/>
                <a:gd name="connsiteX52" fmla="*/ 427721 w 1226801"/>
                <a:gd name="connsiteY52" fmla="*/ 2544751 h 2550202"/>
                <a:gd name="connsiteX53" fmla="*/ 427717 w 1226801"/>
                <a:gd name="connsiteY53" fmla="*/ 2545372 h 2550202"/>
                <a:gd name="connsiteX54" fmla="*/ 407056 w 1226801"/>
                <a:gd name="connsiteY54" fmla="*/ 2547787 h 2550202"/>
                <a:gd name="connsiteX55" fmla="*/ 395777 w 1226801"/>
                <a:gd name="connsiteY55" fmla="*/ 2549105 h 2550202"/>
                <a:gd name="connsiteX56" fmla="*/ 395773 w 1226801"/>
                <a:gd name="connsiteY56" fmla="*/ 2550202 h 2550202"/>
                <a:gd name="connsiteX57" fmla="*/ 386394 w 1226801"/>
                <a:gd name="connsiteY57" fmla="*/ 2550202 h 2550202"/>
                <a:gd name="connsiteX58" fmla="*/ 354626 w 1226801"/>
                <a:gd name="connsiteY58" fmla="*/ 2550202 h 2550202"/>
                <a:gd name="connsiteX59" fmla="*/ 351600 w 1226801"/>
                <a:gd name="connsiteY59" fmla="*/ 2550202 h 2550202"/>
                <a:gd name="connsiteX60" fmla="*/ 332718 w 1226801"/>
                <a:gd name="connsiteY60" fmla="*/ 2550202 h 2550202"/>
                <a:gd name="connsiteX61" fmla="*/ 328435 w 1226801"/>
                <a:gd name="connsiteY61" fmla="*/ 2550202 h 2550202"/>
                <a:gd name="connsiteX62" fmla="*/ 316525 w 1226801"/>
                <a:gd name="connsiteY62" fmla="*/ 2550202 h 2550202"/>
                <a:gd name="connsiteX63" fmla="*/ 304286 w 1226801"/>
                <a:gd name="connsiteY63" fmla="*/ 2550202 h 2550202"/>
                <a:gd name="connsiteX64" fmla="*/ 304285 w 1226801"/>
                <a:gd name="connsiteY64" fmla="*/ 2550202 h 2550202"/>
                <a:gd name="connsiteX65" fmla="*/ 280136 w 1226801"/>
                <a:gd name="connsiteY65" fmla="*/ 2545372 h 2550202"/>
                <a:gd name="connsiteX66" fmla="*/ 251156 w 1226801"/>
                <a:gd name="connsiteY66" fmla="*/ 2540542 h 2550202"/>
                <a:gd name="connsiteX67" fmla="*/ 217358 w 1226801"/>
                <a:gd name="connsiteY67" fmla="*/ 2530886 h 2550202"/>
                <a:gd name="connsiteX68" fmla="*/ 217346 w 1226801"/>
                <a:gd name="connsiteY68" fmla="*/ 2535711 h 2550202"/>
                <a:gd name="connsiteX69" fmla="*/ 173877 w 1226801"/>
                <a:gd name="connsiteY69" fmla="*/ 2521222 h 2550202"/>
                <a:gd name="connsiteX70" fmla="*/ 106258 w 1226801"/>
                <a:gd name="connsiteY70" fmla="*/ 2487413 h 2550202"/>
                <a:gd name="connsiteX71" fmla="*/ 0 w 1226801"/>
                <a:gd name="connsiteY71" fmla="*/ 2352175 h 2550202"/>
                <a:gd name="connsiteX72" fmla="*/ 4830 w 1226801"/>
                <a:gd name="connsiteY72" fmla="*/ 381564 h 2550202"/>
                <a:gd name="connsiteX73" fmla="*/ 115918 w 1226801"/>
                <a:gd name="connsiteY73" fmla="*/ 516802 h 2550202"/>
                <a:gd name="connsiteX74" fmla="*/ 183537 w 1226801"/>
                <a:gd name="connsiteY74" fmla="*/ 550611 h 2550202"/>
                <a:gd name="connsiteX75" fmla="*/ 216901 w 1226801"/>
                <a:gd name="connsiteY75" fmla="*/ 563123 h 2550202"/>
                <a:gd name="connsiteX76" fmla="*/ 217346 w 1226801"/>
                <a:gd name="connsiteY76" fmla="*/ 381564 h 2550202"/>
                <a:gd name="connsiteX77" fmla="*/ 222164 w 1226801"/>
                <a:gd name="connsiteY77" fmla="*/ 376746 h 2550202"/>
                <a:gd name="connsiteX78" fmla="*/ 222176 w 1226801"/>
                <a:gd name="connsiteY78" fmla="*/ 371904 h 2550202"/>
                <a:gd name="connsiteX79" fmla="*/ 226485 w 1226801"/>
                <a:gd name="connsiteY79" fmla="*/ 371904 h 2550202"/>
                <a:gd name="connsiteX80" fmla="*/ 226620 w 1226801"/>
                <a:gd name="connsiteY80" fmla="*/ 340645 h 2550202"/>
                <a:gd name="connsiteX81" fmla="*/ 270541 w 1226801"/>
                <a:gd name="connsiteY81" fmla="*/ 323986 h 2550202"/>
                <a:gd name="connsiteX82" fmla="*/ 270556 w 1226801"/>
                <a:gd name="connsiteY82" fmla="*/ 317998 h 2550202"/>
                <a:gd name="connsiteX83" fmla="*/ 810644 w 1226801"/>
                <a:gd name="connsiteY83" fmla="*/ 13713 h 2550202"/>
                <a:gd name="connsiteX84" fmla="*/ 810590 w 1226801"/>
                <a:gd name="connsiteY84" fmla="*/ 24569 h 2550202"/>
                <a:gd name="connsiteX85" fmla="*/ 850067 w 1226801"/>
                <a:gd name="connsiteY85" fmla="*/ 4830 h 2550202"/>
                <a:gd name="connsiteX86" fmla="*/ 869385 w 1226801"/>
                <a:gd name="connsiteY86" fmla="*/ 966 h 255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226801" h="2550202">
                  <a:moveTo>
                    <a:pt x="1221971" y="91768"/>
                  </a:moveTo>
                  <a:lnTo>
                    <a:pt x="1221935" y="106311"/>
                  </a:lnTo>
                  <a:lnTo>
                    <a:pt x="1221971" y="106258"/>
                  </a:lnTo>
                  <a:lnTo>
                    <a:pt x="1217141" y="2076869"/>
                  </a:lnTo>
                  <a:lnTo>
                    <a:pt x="1207482" y="2091358"/>
                  </a:lnTo>
                  <a:lnTo>
                    <a:pt x="1207482" y="2091359"/>
                  </a:lnTo>
                  <a:lnTo>
                    <a:pt x="1192992" y="2110678"/>
                  </a:lnTo>
                  <a:lnTo>
                    <a:pt x="1192992" y="2110679"/>
                  </a:lnTo>
                  <a:cubicBezTo>
                    <a:pt x="1188162" y="2120339"/>
                    <a:pt x="1178502" y="2125168"/>
                    <a:pt x="1168842" y="2134828"/>
                  </a:cubicBezTo>
                  <a:lnTo>
                    <a:pt x="1173672" y="164218"/>
                  </a:lnTo>
                  <a:cubicBezTo>
                    <a:pt x="1183332" y="159388"/>
                    <a:pt x="1192992" y="149728"/>
                    <a:pt x="1197822" y="140068"/>
                  </a:cubicBezTo>
                  <a:lnTo>
                    <a:pt x="1212311" y="120749"/>
                  </a:lnTo>
                  <a:lnTo>
                    <a:pt x="1212311" y="120748"/>
                  </a:lnTo>
                  <a:lnTo>
                    <a:pt x="1217123" y="113530"/>
                  </a:lnTo>
                  <a:lnTo>
                    <a:pt x="1217141" y="106258"/>
                  </a:lnTo>
                  <a:cubicBezTo>
                    <a:pt x="1221971" y="101428"/>
                    <a:pt x="1221971" y="96598"/>
                    <a:pt x="1221971" y="91768"/>
                  </a:cubicBezTo>
                  <a:close/>
                  <a:moveTo>
                    <a:pt x="1226801" y="72449"/>
                  </a:moveTo>
                  <a:cubicBezTo>
                    <a:pt x="1226801" y="77279"/>
                    <a:pt x="1226801" y="82109"/>
                    <a:pt x="1226801" y="86939"/>
                  </a:cubicBezTo>
                  <a:lnTo>
                    <a:pt x="1221971" y="2057550"/>
                  </a:lnTo>
                  <a:cubicBezTo>
                    <a:pt x="1221971" y="2052719"/>
                    <a:pt x="1221971" y="2047890"/>
                    <a:pt x="1221971" y="2043060"/>
                  </a:cubicBezTo>
                  <a:close/>
                  <a:moveTo>
                    <a:pt x="869387" y="0"/>
                  </a:moveTo>
                  <a:lnTo>
                    <a:pt x="874217" y="0"/>
                  </a:lnTo>
                  <a:lnTo>
                    <a:pt x="883877" y="0"/>
                  </a:lnTo>
                  <a:cubicBezTo>
                    <a:pt x="888707" y="0"/>
                    <a:pt x="893537" y="0"/>
                    <a:pt x="893537" y="0"/>
                  </a:cubicBezTo>
                  <a:lnTo>
                    <a:pt x="892703" y="340123"/>
                  </a:lnTo>
                  <a:lnTo>
                    <a:pt x="892703" y="340123"/>
                  </a:lnTo>
                  <a:lnTo>
                    <a:pt x="893537" y="0"/>
                  </a:lnTo>
                  <a:cubicBezTo>
                    <a:pt x="898367" y="0"/>
                    <a:pt x="903197" y="0"/>
                    <a:pt x="903197" y="0"/>
                  </a:cubicBezTo>
                  <a:lnTo>
                    <a:pt x="910387" y="0"/>
                  </a:lnTo>
                  <a:lnTo>
                    <a:pt x="912857" y="0"/>
                  </a:lnTo>
                  <a:lnTo>
                    <a:pt x="914113" y="0"/>
                  </a:lnTo>
                  <a:lnTo>
                    <a:pt x="917686" y="0"/>
                  </a:lnTo>
                  <a:lnTo>
                    <a:pt x="923938" y="0"/>
                  </a:lnTo>
                  <a:lnTo>
                    <a:pt x="927346" y="0"/>
                  </a:lnTo>
                  <a:lnTo>
                    <a:pt x="932176" y="0"/>
                  </a:lnTo>
                  <a:lnTo>
                    <a:pt x="953751" y="0"/>
                  </a:lnTo>
                  <a:lnTo>
                    <a:pt x="953635" y="10515"/>
                  </a:lnTo>
                  <a:lnTo>
                    <a:pt x="975646" y="19319"/>
                  </a:lnTo>
                  <a:cubicBezTo>
                    <a:pt x="999795" y="33809"/>
                    <a:pt x="1014285" y="48298"/>
                    <a:pt x="1014285" y="62788"/>
                  </a:cubicBezTo>
                  <a:lnTo>
                    <a:pt x="1013776" y="270449"/>
                  </a:lnTo>
                  <a:lnTo>
                    <a:pt x="1101216" y="220130"/>
                  </a:lnTo>
                  <a:lnTo>
                    <a:pt x="1101223" y="217346"/>
                  </a:lnTo>
                  <a:cubicBezTo>
                    <a:pt x="1106053" y="212516"/>
                    <a:pt x="1110883" y="212516"/>
                    <a:pt x="1110883" y="212516"/>
                  </a:cubicBezTo>
                  <a:cubicBezTo>
                    <a:pt x="1139863" y="198026"/>
                    <a:pt x="1159182" y="183537"/>
                    <a:pt x="1173672" y="164217"/>
                  </a:cubicBezTo>
                  <a:lnTo>
                    <a:pt x="1168842" y="2134828"/>
                  </a:lnTo>
                  <a:cubicBezTo>
                    <a:pt x="1154352" y="2149317"/>
                    <a:pt x="1130203" y="2163807"/>
                    <a:pt x="1106053" y="2183127"/>
                  </a:cubicBezTo>
                  <a:cubicBezTo>
                    <a:pt x="1101223" y="2183127"/>
                    <a:pt x="1101223" y="2187957"/>
                    <a:pt x="1096393" y="2187957"/>
                  </a:cubicBezTo>
                  <a:lnTo>
                    <a:pt x="1096398" y="2185904"/>
                  </a:lnTo>
                  <a:lnTo>
                    <a:pt x="589263" y="2477746"/>
                  </a:lnTo>
                  <a:lnTo>
                    <a:pt x="589251" y="2482583"/>
                  </a:lnTo>
                  <a:lnTo>
                    <a:pt x="487828" y="2528685"/>
                  </a:lnTo>
                  <a:lnTo>
                    <a:pt x="487822" y="2530882"/>
                  </a:lnTo>
                  <a:lnTo>
                    <a:pt x="427721" y="2544751"/>
                  </a:lnTo>
                  <a:lnTo>
                    <a:pt x="427717" y="2545372"/>
                  </a:lnTo>
                  <a:cubicBezTo>
                    <a:pt x="421814" y="2545372"/>
                    <a:pt x="414435" y="2546580"/>
                    <a:pt x="407056" y="2547787"/>
                  </a:cubicBezTo>
                  <a:lnTo>
                    <a:pt x="395777" y="2549105"/>
                  </a:lnTo>
                  <a:lnTo>
                    <a:pt x="395773" y="2550202"/>
                  </a:lnTo>
                  <a:lnTo>
                    <a:pt x="386394" y="2550202"/>
                  </a:lnTo>
                  <a:lnTo>
                    <a:pt x="354626" y="2550202"/>
                  </a:lnTo>
                  <a:lnTo>
                    <a:pt x="351600" y="2550202"/>
                  </a:lnTo>
                  <a:lnTo>
                    <a:pt x="332718" y="2550202"/>
                  </a:lnTo>
                  <a:lnTo>
                    <a:pt x="328435" y="2550202"/>
                  </a:lnTo>
                  <a:lnTo>
                    <a:pt x="316525" y="2550202"/>
                  </a:lnTo>
                  <a:lnTo>
                    <a:pt x="304286" y="2550202"/>
                  </a:lnTo>
                  <a:lnTo>
                    <a:pt x="304285" y="2550202"/>
                  </a:lnTo>
                  <a:lnTo>
                    <a:pt x="280136" y="2545372"/>
                  </a:lnTo>
                  <a:cubicBezTo>
                    <a:pt x="270476" y="2545372"/>
                    <a:pt x="260816" y="2540542"/>
                    <a:pt x="251156" y="2540542"/>
                  </a:cubicBezTo>
                  <a:lnTo>
                    <a:pt x="217358" y="2530886"/>
                  </a:lnTo>
                  <a:lnTo>
                    <a:pt x="217346" y="2535711"/>
                  </a:lnTo>
                  <a:cubicBezTo>
                    <a:pt x="202857" y="2530882"/>
                    <a:pt x="188367" y="2526052"/>
                    <a:pt x="173877" y="2521222"/>
                  </a:cubicBezTo>
                  <a:lnTo>
                    <a:pt x="106258" y="2487413"/>
                  </a:lnTo>
                  <a:cubicBezTo>
                    <a:pt x="38639" y="2443943"/>
                    <a:pt x="0" y="2400474"/>
                    <a:pt x="0" y="2352175"/>
                  </a:cubicBezTo>
                  <a:lnTo>
                    <a:pt x="4830" y="381564"/>
                  </a:lnTo>
                  <a:cubicBezTo>
                    <a:pt x="4830" y="429863"/>
                    <a:pt x="43469" y="473333"/>
                    <a:pt x="115918" y="516802"/>
                  </a:cubicBezTo>
                  <a:cubicBezTo>
                    <a:pt x="135238" y="531292"/>
                    <a:pt x="159388" y="540952"/>
                    <a:pt x="183537" y="550611"/>
                  </a:cubicBezTo>
                  <a:lnTo>
                    <a:pt x="216901" y="563123"/>
                  </a:lnTo>
                  <a:lnTo>
                    <a:pt x="217346" y="381564"/>
                  </a:lnTo>
                  <a:lnTo>
                    <a:pt x="222164" y="376746"/>
                  </a:lnTo>
                  <a:lnTo>
                    <a:pt x="222176" y="371904"/>
                  </a:lnTo>
                  <a:lnTo>
                    <a:pt x="226485" y="371904"/>
                  </a:lnTo>
                  <a:lnTo>
                    <a:pt x="226620" y="340645"/>
                  </a:lnTo>
                  <a:lnTo>
                    <a:pt x="270541" y="323986"/>
                  </a:lnTo>
                  <a:lnTo>
                    <a:pt x="270556" y="317998"/>
                  </a:lnTo>
                  <a:lnTo>
                    <a:pt x="810644" y="13713"/>
                  </a:lnTo>
                  <a:lnTo>
                    <a:pt x="810590" y="24569"/>
                  </a:lnTo>
                  <a:lnTo>
                    <a:pt x="850067" y="4830"/>
                  </a:lnTo>
                  <a:lnTo>
                    <a:pt x="869385" y="96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597871D-75A1-ECEE-8567-F8291A5B8F77}"/>
                </a:ext>
              </a:extLst>
            </p:cNvPr>
            <p:cNvSpPr/>
            <p:nvPr/>
          </p:nvSpPr>
          <p:spPr>
            <a:xfrm>
              <a:off x="5912513" y="-6160903"/>
              <a:ext cx="1783540" cy="1037631"/>
            </a:xfrm>
            <a:custGeom>
              <a:avLst/>
              <a:gdLst>
                <a:gd name="connsiteX0" fmla="*/ 1109138 w 1218479"/>
                <a:gd name="connsiteY0" fmla="*/ 62839 h 708889"/>
                <a:gd name="connsiteX1" fmla="*/ 1099478 w 1218479"/>
                <a:gd name="connsiteY1" fmla="*/ 342975 h 708889"/>
                <a:gd name="connsiteX2" fmla="*/ 592335 w 1218479"/>
                <a:gd name="connsiteY2" fmla="*/ 637601 h 708889"/>
                <a:gd name="connsiteX3" fmla="*/ 109342 w 1218479"/>
                <a:gd name="connsiteY3" fmla="*/ 642431 h 708889"/>
                <a:gd name="connsiteX4" fmla="*/ 119002 w 1218479"/>
                <a:gd name="connsiteY4" fmla="*/ 362295 h 708889"/>
                <a:gd name="connsiteX5" fmla="*/ 626145 w 1218479"/>
                <a:gd name="connsiteY5" fmla="*/ 67669 h 708889"/>
                <a:gd name="connsiteX6" fmla="*/ 1109138 w 1218479"/>
                <a:gd name="connsiteY6" fmla="*/ 62839 h 708889"/>
                <a:gd name="connsiteX7" fmla="*/ 423287 w 1218479"/>
                <a:gd name="connsiteY7" fmla="*/ 555492 h 708889"/>
                <a:gd name="connsiteX8" fmla="*/ 949750 w 1218479"/>
                <a:gd name="connsiteY8" fmla="*/ 246377 h 708889"/>
                <a:gd name="connsiteX9" fmla="*/ 964240 w 1218479"/>
                <a:gd name="connsiteY9" fmla="*/ 144948 h 708889"/>
                <a:gd name="connsiteX10" fmla="*/ 790362 w 1218479"/>
                <a:gd name="connsiteY10" fmla="*/ 154608 h 708889"/>
                <a:gd name="connsiteX11" fmla="*/ 263900 w 1218479"/>
                <a:gd name="connsiteY11" fmla="*/ 458893 h 708889"/>
                <a:gd name="connsiteX12" fmla="*/ 249410 w 1218479"/>
                <a:gd name="connsiteY12" fmla="*/ 560322 h 708889"/>
                <a:gd name="connsiteX13" fmla="*/ 423287 w 1218479"/>
                <a:gd name="connsiteY13" fmla="*/ 555492 h 70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8479" h="708889">
                  <a:moveTo>
                    <a:pt x="1109138" y="62839"/>
                  </a:moveTo>
                  <a:cubicBezTo>
                    <a:pt x="1258866" y="149778"/>
                    <a:pt x="1254036" y="251207"/>
                    <a:pt x="1099478" y="342975"/>
                  </a:cubicBezTo>
                  <a:lnTo>
                    <a:pt x="592335" y="637601"/>
                  </a:lnTo>
                  <a:cubicBezTo>
                    <a:pt x="437777" y="729369"/>
                    <a:pt x="263900" y="734199"/>
                    <a:pt x="109342" y="642431"/>
                  </a:cubicBezTo>
                  <a:cubicBezTo>
                    <a:pt x="-40386" y="555492"/>
                    <a:pt x="-35556" y="454064"/>
                    <a:pt x="119002" y="362295"/>
                  </a:cubicBezTo>
                  <a:lnTo>
                    <a:pt x="626145" y="67669"/>
                  </a:lnTo>
                  <a:cubicBezTo>
                    <a:pt x="785532" y="-19269"/>
                    <a:pt x="959410" y="-24099"/>
                    <a:pt x="1109138" y="62839"/>
                  </a:cubicBezTo>
                  <a:close/>
                  <a:moveTo>
                    <a:pt x="423287" y="555492"/>
                  </a:moveTo>
                  <a:lnTo>
                    <a:pt x="949750" y="246377"/>
                  </a:lnTo>
                  <a:cubicBezTo>
                    <a:pt x="1017369" y="207737"/>
                    <a:pt x="1017369" y="173928"/>
                    <a:pt x="964240" y="144948"/>
                  </a:cubicBezTo>
                  <a:cubicBezTo>
                    <a:pt x="915940" y="115969"/>
                    <a:pt x="857981" y="115969"/>
                    <a:pt x="790362" y="154608"/>
                  </a:cubicBezTo>
                  <a:lnTo>
                    <a:pt x="263900" y="458893"/>
                  </a:lnTo>
                  <a:cubicBezTo>
                    <a:pt x="196281" y="497533"/>
                    <a:pt x="196281" y="531342"/>
                    <a:pt x="249410" y="560322"/>
                  </a:cubicBezTo>
                  <a:cubicBezTo>
                    <a:pt x="297709" y="594131"/>
                    <a:pt x="355668" y="594131"/>
                    <a:pt x="423287" y="555492"/>
                  </a:cubicBezTo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6AEB8943-7B96-252C-3B79-59FDF7E1542A}"/>
                </a:ext>
              </a:extLst>
            </p:cNvPr>
            <p:cNvSpPr/>
            <p:nvPr/>
          </p:nvSpPr>
          <p:spPr>
            <a:xfrm>
              <a:off x="6786973" y="-5434868"/>
              <a:ext cx="1838143" cy="3711631"/>
            </a:xfrm>
            <a:custGeom>
              <a:avLst/>
              <a:gdLst>
                <a:gd name="connsiteX0" fmla="*/ 1255783 w 1255783"/>
                <a:gd name="connsiteY0" fmla="*/ 0 h 2535713"/>
                <a:gd name="connsiteX1" fmla="*/ 1246123 w 1255783"/>
                <a:gd name="connsiteY1" fmla="*/ 1965781 h 2535713"/>
                <a:gd name="connsiteX2" fmla="*/ 661901 w 1255783"/>
                <a:gd name="connsiteY2" fmla="*/ 2309441 h 2535713"/>
                <a:gd name="connsiteX3" fmla="*/ 661701 w 1255783"/>
                <a:gd name="connsiteY3" fmla="*/ 2390815 h 2535713"/>
                <a:gd name="connsiteX4" fmla="*/ 521633 w 1255783"/>
                <a:gd name="connsiteY4" fmla="*/ 2472923 h 2535713"/>
                <a:gd name="connsiteX5" fmla="*/ 521633 w 1255783"/>
                <a:gd name="connsiteY5" fmla="*/ 2472924 h 2535713"/>
                <a:gd name="connsiteX6" fmla="*/ 449184 w 1255783"/>
                <a:gd name="connsiteY6" fmla="*/ 2434285 h 2535713"/>
                <a:gd name="connsiteX7" fmla="*/ 270477 w 1255783"/>
                <a:gd name="connsiteY7" fmla="*/ 2535713 h 2535713"/>
                <a:gd name="connsiteX8" fmla="*/ 270984 w 1255783"/>
                <a:gd name="connsiteY8" fmla="*/ 2328951 h 2535713"/>
                <a:gd name="connsiteX9" fmla="*/ 270477 w 1255783"/>
                <a:gd name="connsiteY9" fmla="*/ 2535712 h 2535713"/>
                <a:gd name="connsiteX10" fmla="*/ 115919 w 1255783"/>
                <a:gd name="connsiteY10" fmla="*/ 2443944 h 2535713"/>
                <a:gd name="connsiteX11" fmla="*/ 116419 w 1255783"/>
                <a:gd name="connsiteY11" fmla="*/ 2240266 h 2535713"/>
                <a:gd name="connsiteX12" fmla="*/ 0 w 1255783"/>
                <a:gd name="connsiteY12" fmla="*/ 2173468 h 2535713"/>
                <a:gd name="connsiteX13" fmla="*/ 4830 w 1255783"/>
                <a:gd name="connsiteY13" fmla="*/ 202858 h 2535713"/>
                <a:gd name="connsiteX14" fmla="*/ 284562 w 1255783"/>
                <a:gd name="connsiteY14" fmla="*/ 367946 h 2535713"/>
                <a:gd name="connsiteX15" fmla="*/ 284967 w 1255783"/>
                <a:gd name="connsiteY15" fmla="*/ 202857 h 2535713"/>
                <a:gd name="connsiteX16" fmla="*/ 794398 w 1255783"/>
                <a:gd name="connsiteY16" fmla="*/ 82709 h 2535713"/>
                <a:gd name="connsiteX17" fmla="*/ 794399 w 1255783"/>
                <a:gd name="connsiteY17" fmla="*/ 82109 h 2535713"/>
                <a:gd name="connsiteX18" fmla="*/ 796940 w 1255783"/>
                <a:gd name="connsiteY18" fmla="*/ 82109 h 2535713"/>
                <a:gd name="connsiteX19" fmla="*/ 799230 w 1255783"/>
                <a:gd name="connsiteY19" fmla="*/ 82109 h 2535713"/>
                <a:gd name="connsiteX20" fmla="*/ 798785 w 1255783"/>
                <a:gd name="connsiteY20" fmla="*/ 263524 h 253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55783" h="2535713">
                  <a:moveTo>
                    <a:pt x="1255783" y="0"/>
                  </a:moveTo>
                  <a:lnTo>
                    <a:pt x="1246123" y="1965781"/>
                  </a:lnTo>
                  <a:lnTo>
                    <a:pt x="661901" y="2309441"/>
                  </a:lnTo>
                  <a:lnTo>
                    <a:pt x="661701" y="2390815"/>
                  </a:lnTo>
                  <a:lnTo>
                    <a:pt x="521633" y="2472923"/>
                  </a:lnTo>
                  <a:lnTo>
                    <a:pt x="521633" y="2472924"/>
                  </a:lnTo>
                  <a:lnTo>
                    <a:pt x="449184" y="2434285"/>
                  </a:lnTo>
                  <a:lnTo>
                    <a:pt x="270477" y="2535713"/>
                  </a:lnTo>
                  <a:lnTo>
                    <a:pt x="270984" y="2328951"/>
                  </a:lnTo>
                  <a:lnTo>
                    <a:pt x="270477" y="2535712"/>
                  </a:lnTo>
                  <a:lnTo>
                    <a:pt x="115919" y="2443944"/>
                  </a:lnTo>
                  <a:lnTo>
                    <a:pt x="116419" y="2240266"/>
                  </a:lnTo>
                  <a:lnTo>
                    <a:pt x="0" y="2173468"/>
                  </a:lnTo>
                  <a:lnTo>
                    <a:pt x="4830" y="202858"/>
                  </a:lnTo>
                  <a:lnTo>
                    <a:pt x="284562" y="367946"/>
                  </a:lnTo>
                  <a:lnTo>
                    <a:pt x="284967" y="202857"/>
                  </a:lnTo>
                  <a:lnTo>
                    <a:pt x="794398" y="82709"/>
                  </a:lnTo>
                  <a:lnTo>
                    <a:pt x="794399" y="82109"/>
                  </a:lnTo>
                  <a:lnTo>
                    <a:pt x="796940" y="82109"/>
                  </a:lnTo>
                  <a:lnTo>
                    <a:pt x="799230" y="82109"/>
                  </a:lnTo>
                  <a:lnTo>
                    <a:pt x="798785" y="263524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724957B0-8BEE-34D1-D41A-6E7CE89F78A2}"/>
                </a:ext>
              </a:extLst>
            </p:cNvPr>
            <p:cNvSpPr/>
            <p:nvPr/>
          </p:nvSpPr>
          <p:spPr>
            <a:xfrm>
              <a:off x="6790326" y="-5572544"/>
              <a:ext cx="1831070" cy="968558"/>
            </a:xfrm>
            <a:custGeom>
              <a:avLst/>
              <a:gdLst>
                <a:gd name="connsiteX0" fmla="*/ 589251 w 1250951"/>
                <a:gd name="connsiteY0" fmla="*/ 478163 h 661700"/>
                <a:gd name="connsiteX1" fmla="*/ 661700 w 1250951"/>
                <a:gd name="connsiteY1" fmla="*/ 521632 h 661700"/>
                <a:gd name="connsiteX2" fmla="*/ 521633 w 1250951"/>
                <a:gd name="connsiteY2" fmla="*/ 603741 h 661700"/>
                <a:gd name="connsiteX3" fmla="*/ 449184 w 1250951"/>
                <a:gd name="connsiteY3" fmla="*/ 560272 h 661700"/>
                <a:gd name="connsiteX4" fmla="*/ 270476 w 1250951"/>
                <a:gd name="connsiteY4" fmla="*/ 661700 h 661700"/>
                <a:gd name="connsiteX5" fmla="*/ 115918 w 1250951"/>
                <a:gd name="connsiteY5" fmla="*/ 574762 h 661700"/>
                <a:gd name="connsiteX6" fmla="*/ 294625 w 1250951"/>
                <a:gd name="connsiteY6" fmla="*/ 473333 h 661700"/>
                <a:gd name="connsiteX7" fmla="*/ 0 w 1250951"/>
                <a:gd name="connsiteY7" fmla="*/ 304286 h 661700"/>
                <a:gd name="connsiteX8" fmla="*/ 140068 w 1250951"/>
                <a:gd name="connsiteY8" fmla="*/ 222177 h 661700"/>
                <a:gd name="connsiteX9" fmla="*/ 1081904 w 1250951"/>
                <a:gd name="connsiteY9" fmla="*/ 0 h 661700"/>
                <a:gd name="connsiteX10" fmla="*/ 1250952 w 1250951"/>
                <a:gd name="connsiteY10" fmla="*/ 96599 h 661700"/>
                <a:gd name="connsiteX11" fmla="*/ 589251 w 1250951"/>
                <a:gd name="connsiteY11" fmla="*/ 478163 h 661700"/>
                <a:gd name="connsiteX12" fmla="*/ 434694 w 1250951"/>
                <a:gd name="connsiteY12" fmla="*/ 391224 h 661700"/>
                <a:gd name="connsiteX13" fmla="*/ 796939 w 1250951"/>
                <a:gd name="connsiteY13" fmla="*/ 183537 h 661700"/>
                <a:gd name="connsiteX14" fmla="*/ 792108 w 1250951"/>
                <a:gd name="connsiteY14" fmla="*/ 183537 h 661700"/>
                <a:gd name="connsiteX15" fmla="*/ 280136 w 1250951"/>
                <a:gd name="connsiteY15" fmla="*/ 309115 h 661700"/>
                <a:gd name="connsiteX16" fmla="*/ 434694 w 1250951"/>
                <a:gd name="connsiteY16" fmla="*/ 391224 h 661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0951" h="661700">
                  <a:moveTo>
                    <a:pt x="589251" y="478163"/>
                  </a:moveTo>
                  <a:lnTo>
                    <a:pt x="661700" y="521632"/>
                  </a:lnTo>
                  <a:lnTo>
                    <a:pt x="521633" y="603741"/>
                  </a:lnTo>
                  <a:lnTo>
                    <a:pt x="449184" y="560272"/>
                  </a:lnTo>
                  <a:lnTo>
                    <a:pt x="270476" y="661700"/>
                  </a:lnTo>
                  <a:lnTo>
                    <a:pt x="115918" y="574762"/>
                  </a:lnTo>
                  <a:lnTo>
                    <a:pt x="294625" y="473333"/>
                  </a:lnTo>
                  <a:lnTo>
                    <a:pt x="0" y="304286"/>
                  </a:lnTo>
                  <a:lnTo>
                    <a:pt x="140068" y="222177"/>
                  </a:lnTo>
                  <a:lnTo>
                    <a:pt x="1081904" y="0"/>
                  </a:lnTo>
                  <a:lnTo>
                    <a:pt x="1250952" y="96599"/>
                  </a:lnTo>
                  <a:lnTo>
                    <a:pt x="589251" y="478163"/>
                  </a:lnTo>
                  <a:close/>
                  <a:moveTo>
                    <a:pt x="434694" y="391224"/>
                  </a:moveTo>
                  <a:lnTo>
                    <a:pt x="796939" y="183537"/>
                  </a:lnTo>
                  <a:lnTo>
                    <a:pt x="792108" y="183537"/>
                  </a:lnTo>
                  <a:lnTo>
                    <a:pt x="280136" y="309115"/>
                  </a:lnTo>
                  <a:lnTo>
                    <a:pt x="434694" y="391224"/>
                  </a:lnTo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D7ADC578-B65D-8979-8B12-7D392182C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EC4F59A-F51C-8348-3A70-02915F79BCC6}"/>
              </a:ext>
            </a:extLst>
          </p:cNvPr>
          <p:cNvCxnSpPr/>
          <p:nvPr/>
        </p:nvCxnSpPr>
        <p:spPr>
          <a:xfrm>
            <a:off x="3002652" y="5326648"/>
            <a:ext cx="5360035" cy="0"/>
          </a:xfrm>
          <a:prstGeom prst="line">
            <a:avLst/>
          </a:prstGeom>
          <a:ln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73000">
                  <a:srgbClr val="D29C88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17C89EDA-60DB-583B-4A95-406240282E2F}"/>
              </a:ext>
            </a:extLst>
          </p:cNvPr>
          <p:cNvSpPr txBox="1"/>
          <p:nvPr/>
        </p:nvSpPr>
        <p:spPr>
          <a:xfrm>
            <a:off x="380366" y="6063916"/>
            <a:ext cx="1458060" cy="37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DA251C"/>
                </a:solidFill>
                <a:latin typeface="+mj-ea"/>
                <a:ea typeface="+mj-ea"/>
              </a:rPr>
              <a:t>Part 04</a:t>
            </a:r>
            <a:endParaRPr lang="zh-CN" altLang="en-US" dirty="0">
              <a:solidFill>
                <a:srgbClr val="DA251C"/>
              </a:solidFill>
              <a:latin typeface="+mj-ea"/>
              <a:ea typeface="+mj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15844A-BAC2-7DC5-84EE-9E4883D82CEE}"/>
              </a:ext>
            </a:extLst>
          </p:cNvPr>
          <p:cNvSpPr txBox="1"/>
          <p:nvPr/>
        </p:nvSpPr>
        <p:spPr>
          <a:xfrm>
            <a:off x="2920454" y="3872984"/>
            <a:ext cx="8572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5400" b="1" dirty="0">
                <a:solidFill>
                  <a:srgbClr val="DA251C"/>
                </a:solidFill>
                <a:latin typeface="+mj-ea"/>
                <a:ea typeface="+mj-ea"/>
              </a:rPr>
              <a:t>HERE IS PART FOUR</a:t>
            </a:r>
            <a:endParaRPr lang="zh-CN" altLang="en-US" sz="5400" b="1" dirty="0">
              <a:solidFill>
                <a:srgbClr val="DA251C"/>
              </a:solidFill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55F568E-1F1E-D3C4-EA4F-7252E127C764}"/>
              </a:ext>
            </a:extLst>
          </p:cNvPr>
          <p:cNvSpPr txBox="1"/>
          <p:nvPr/>
        </p:nvSpPr>
        <p:spPr>
          <a:xfrm>
            <a:off x="2920455" y="4814809"/>
            <a:ext cx="55531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HERE IS THE PART FOUR IN ENGLISH</a:t>
            </a:r>
          </a:p>
        </p:txBody>
      </p:sp>
    </p:spTree>
    <p:extLst>
      <p:ext uri="{BB962C8B-B14F-4D97-AF65-F5344CB8AC3E}">
        <p14:creationId xmlns:p14="http://schemas.microsoft.com/office/powerpoint/2010/main" val="3838382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>
            <a:extLst>
              <a:ext uri="{FF2B5EF4-FFF2-40B4-BE49-F238E27FC236}">
                <a16:creationId xmlns:a16="http://schemas.microsoft.com/office/drawing/2014/main" id="{6F3441D5-2393-4FD4-12C4-F5C40D27B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0" b="9500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5D0CB8A9-9402-6BF3-B912-035A644831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D7ADC578-B65D-8979-8B12-7D392182C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00DCD126-3BDD-D7D6-A16F-5F521D38929D}"/>
              </a:ext>
            </a:extLst>
          </p:cNvPr>
          <p:cNvSpPr txBox="1"/>
          <p:nvPr/>
        </p:nvSpPr>
        <p:spPr>
          <a:xfrm>
            <a:off x="377508" y="453713"/>
            <a:ext cx="5889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 flip="none" rotWithShape="1">
                  <a:gsLst>
                    <a:gs pos="0">
                      <a:srgbClr val="DA251C"/>
                    </a:gs>
                    <a:gs pos="58000">
                      <a:srgbClr val="C00000"/>
                    </a:gs>
                  </a:gsLst>
                  <a:lin ang="27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HERE IS YOUR TITLE</a:t>
            </a:r>
            <a:endParaRPr lang="zh-CN" altLang="en-US" sz="2400" b="1" dirty="0">
              <a:gradFill flip="none" rotWithShape="1">
                <a:gsLst>
                  <a:gs pos="0">
                    <a:srgbClr val="DA251C"/>
                  </a:gs>
                  <a:gs pos="58000">
                    <a:srgbClr val="C00000"/>
                  </a:gs>
                </a:gsLst>
                <a:lin ang="27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636F5435-0AB9-331E-84E8-AAA7EFF2F40F}"/>
              </a:ext>
            </a:extLst>
          </p:cNvPr>
          <p:cNvCxnSpPr/>
          <p:nvPr/>
        </p:nvCxnSpPr>
        <p:spPr>
          <a:xfrm>
            <a:off x="482600" y="990600"/>
            <a:ext cx="112299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A48C726F-75AD-7E10-46A2-E4C7B0FC844A}"/>
              </a:ext>
            </a:extLst>
          </p:cNvPr>
          <p:cNvSpPr txBox="1"/>
          <p:nvPr/>
        </p:nvSpPr>
        <p:spPr>
          <a:xfrm>
            <a:off x="782597" y="1712347"/>
            <a:ext cx="177644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D29C88"/>
                    </a:gs>
                    <a:gs pos="84000">
                      <a:srgbClr val="AD441F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HERE IS TITLE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C950FAD-7E85-440B-EF75-DC0A4FB22574}"/>
              </a:ext>
            </a:extLst>
          </p:cNvPr>
          <p:cNvSpPr txBox="1"/>
          <p:nvPr/>
        </p:nvSpPr>
        <p:spPr>
          <a:xfrm>
            <a:off x="782597" y="2010211"/>
            <a:ext cx="3459203" cy="704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Maybe you should put the paragraphs in here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CE891AD-F672-E57F-1068-9B5A649276FA}"/>
              </a:ext>
            </a:extLst>
          </p:cNvPr>
          <p:cNvSpPr txBox="1"/>
          <p:nvPr/>
        </p:nvSpPr>
        <p:spPr>
          <a:xfrm>
            <a:off x="782597" y="3342656"/>
            <a:ext cx="177644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D29C88"/>
                    </a:gs>
                    <a:gs pos="84000">
                      <a:srgbClr val="AD441F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HERE IS TITLE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4A37C3B-DBE7-492A-F894-2738F2E85611}"/>
              </a:ext>
            </a:extLst>
          </p:cNvPr>
          <p:cNvSpPr txBox="1"/>
          <p:nvPr/>
        </p:nvSpPr>
        <p:spPr>
          <a:xfrm>
            <a:off x="782598" y="3640520"/>
            <a:ext cx="3459202" cy="7020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Maybe you should put the paragraphs in here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C4545FF-B186-E5C6-53BD-29CF1CBD2471}"/>
              </a:ext>
            </a:extLst>
          </p:cNvPr>
          <p:cNvSpPr txBox="1"/>
          <p:nvPr/>
        </p:nvSpPr>
        <p:spPr>
          <a:xfrm>
            <a:off x="782598" y="5145653"/>
            <a:ext cx="36553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D29C88"/>
                    </a:gs>
                    <a:gs pos="84000">
                      <a:srgbClr val="AD441F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HERE IS A PARAGRAPHS </a:t>
            </a:r>
            <a:r>
              <a:rPr lang="en-US" altLang="zh-CN" b="1" dirty="0">
                <a:gradFill flip="none" rotWithShape="1">
                  <a:gsLst>
                    <a:gs pos="0">
                      <a:srgbClr val="D29C88"/>
                    </a:gs>
                    <a:gs pos="84000">
                      <a:srgbClr val="AD441F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FOR CONTENTS AHEAD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D29C88"/>
                  </a:gs>
                  <a:gs pos="84000">
                    <a:srgbClr val="AD441F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D2E334A2-7548-C9AD-FC2B-1E5EF42CCF4A}"/>
              </a:ext>
            </a:extLst>
          </p:cNvPr>
          <p:cNvSpPr/>
          <p:nvPr/>
        </p:nvSpPr>
        <p:spPr>
          <a:xfrm>
            <a:off x="4636825" y="1312333"/>
            <a:ext cx="3381414" cy="4996392"/>
          </a:xfrm>
          <a:prstGeom prst="roundRect">
            <a:avLst>
              <a:gd name="adj" fmla="val 3205"/>
            </a:avLst>
          </a:prstGeom>
          <a:solidFill>
            <a:schemeClr val="bg1"/>
          </a:solidFill>
          <a:ln>
            <a:noFill/>
          </a:ln>
          <a:effectLst>
            <a:outerShdw blurRad="431800" dist="812800" dir="5400000" sx="86000" sy="86000" algn="t" rotWithShape="0">
              <a:srgbClr val="D29C88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4BE38B7-E90D-FC9C-4FAB-E9BAD681566A}"/>
              </a:ext>
            </a:extLst>
          </p:cNvPr>
          <p:cNvSpPr/>
          <p:nvPr/>
        </p:nvSpPr>
        <p:spPr>
          <a:xfrm>
            <a:off x="8203899" y="1312333"/>
            <a:ext cx="3381414" cy="4996392"/>
          </a:xfrm>
          <a:prstGeom prst="roundRect">
            <a:avLst>
              <a:gd name="adj" fmla="val 3205"/>
            </a:avLst>
          </a:prstGeom>
          <a:solidFill>
            <a:schemeClr val="bg1"/>
          </a:solidFill>
          <a:ln>
            <a:noFill/>
          </a:ln>
          <a:effectLst>
            <a:outerShdw blurRad="431800" dist="812800" dir="5400000" sx="86000" sy="86000" algn="t" rotWithShape="0">
              <a:srgbClr val="D29C88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graphicFrame>
        <p:nvGraphicFramePr>
          <p:cNvPr id="15" name="图表 14">
            <a:extLst>
              <a:ext uri="{FF2B5EF4-FFF2-40B4-BE49-F238E27FC236}">
                <a16:creationId xmlns:a16="http://schemas.microsoft.com/office/drawing/2014/main" id="{9750DB7A-05B6-5BC0-5AA7-ACB141F677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943846"/>
              </p:ext>
            </p:extLst>
          </p:nvPr>
        </p:nvGraphicFramePr>
        <p:xfrm>
          <a:off x="4623612" y="1799617"/>
          <a:ext cx="3381414" cy="4509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矩形: 圆顶角 15">
            <a:extLst>
              <a:ext uri="{FF2B5EF4-FFF2-40B4-BE49-F238E27FC236}">
                <a16:creationId xmlns:a16="http://schemas.microsoft.com/office/drawing/2014/main" id="{808418D1-78AB-3739-A063-18E525BB59BC}"/>
              </a:ext>
            </a:extLst>
          </p:cNvPr>
          <p:cNvSpPr/>
          <p:nvPr/>
        </p:nvSpPr>
        <p:spPr>
          <a:xfrm>
            <a:off x="4636825" y="1312334"/>
            <a:ext cx="3381414" cy="545650"/>
          </a:xfrm>
          <a:prstGeom prst="round2SameRect">
            <a:avLst>
              <a:gd name="adj1" fmla="val 19341"/>
              <a:gd name="adj2" fmla="val 0"/>
            </a:avLst>
          </a:prstGeom>
          <a:gradFill flip="none" rotWithShape="1">
            <a:gsLst>
              <a:gs pos="0">
                <a:srgbClr val="D29C88"/>
              </a:gs>
              <a:gs pos="100000">
                <a:srgbClr val="AD441F"/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HERE IS TITLE</a:t>
            </a:r>
          </a:p>
        </p:txBody>
      </p:sp>
      <p:sp>
        <p:nvSpPr>
          <p:cNvPr id="18" name="矩形: 圆顶角 17">
            <a:extLst>
              <a:ext uri="{FF2B5EF4-FFF2-40B4-BE49-F238E27FC236}">
                <a16:creationId xmlns:a16="http://schemas.microsoft.com/office/drawing/2014/main" id="{79420BC7-5F7C-2B04-EE6D-D65AC260D4F0}"/>
              </a:ext>
            </a:extLst>
          </p:cNvPr>
          <p:cNvSpPr/>
          <p:nvPr/>
        </p:nvSpPr>
        <p:spPr>
          <a:xfrm>
            <a:off x="8203899" y="1312334"/>
            <a:ext cx="3381414" cy="545650"/>
          </a:xfrm>
          <a:prstGeom prst="round2SameRect">
            <a:avLst>
              <a:gd name="adj1" fmla="val 19341"/>
              <a:gd name="adj2" fmla="val 0"/>
            </a:avLst>
          </a:prstGeom>
          <a:gradFill flip="none" rotWithShape="1">
            <a:gsLst>
              <a:gs pos="0">
                <a:srgbClr val="D29C88"/>
              </a:gs>
              <a:gs pos="100000">
                <a:srgbClr val="AD441F"/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HERE IS TITLE</a:t>
            </a:r>
          </a:p>
        </p:txBody>
      </p:sp>
      <p:graphicFrame>
        <p:nvGraphicFramePr>
          <p:cNvPr id="19" name="图表 18">
            <a:extLst>
              <a:ext uri="{FF2B5EF4-FFF2-40B4-BE49-F238E27FC236}">
                <a16:creationId xmlns:a16="http://schemas.microsoft.com/office/drawing/2014/main" id="{EDBCC28F-F76B-5351-3251-FB4A1AB334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4462294"/>
              </p:ext>
            </p:extLst>
          </p:nvPr>
        </p:nvGraphicFramePr>
        <p:xfrm>
          <a:off x="8197601" y="1799617"/>
          <a:ext cx="3381414" cy="4509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5FF4BB20-8FA7-780D-FA2C-F8ED095C125A}"/>
              </a:ext>
            </a:extLst>
          </p:cNvPr>
          <p:cNvCxnSpPr>
            <a:cxnSpLocks/>
          </p:cNvCxnSpPr>
          <p:nvPr/>
        </p:nvCxnSpPr>
        <p:spPr>
          <a:xfrm>
            <a:off x="874713" y="2960370"/>
            <a:ext cx="3265487" cy="0"/>
          </a:xfrm>
          <a:prstGeom prst="line">
            <a:avLst/>
          </a:prstGeom>
          <a:ln w="12700">
            <a:solidFill>
              <a:srgbClr val="E9E2D7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E855C192-FD27-3BA6-FF7F-21CA80A9048A}"/>
              </a:ext>
            </a:extLst>
          </p:cNvPr>
          <p:cNvCxnSpPr>
            <a:cxnSpLocks/>
          </p:cNvCxnSpPr>
          <p:nvPr/>
        </p:nvCxnSpPr>
        <p:spPr>
          <a:xfrm>
            <a:off x="874713" y="4819906"/>
            <a:ext cx="3265487" cy="0"/>
          </a:xfrm>
          <a:prstGeom prst="line">
            <a:avLst/>
          </a:prstGeom>
          <a:ln w="12700">
            <a:solidFill>
              <a:srgbClr val="E9E2D7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60E38B5-062B-B23B-EA09-B220F11BFCF0}"/>
              </a:ext>
            </a:extLst>
          </p:cNvPr>
          <p:cNvSpPr txBox="1"/>
          <p:nvPr/>
        </p:nvSpPr>
        <p:spPr>
          <a:xfrm>
            <a:off x="4797692" y="2211017"/>
            <a:ext cx="22127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Maybe you should put the paragraphs in here.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9E52DC4-8AAC-04C2-F1A8-4D6C8ADB25B9}"/>
              </a:ext>
            </a:extLst>
          </p:cNvPr>
          <p:cNvSpPr txBox="1"/>
          <p:nvPr/>
        </p:nvSpPr>
        <p:spPr>
          <a:xfrm>
            <a:off x="4797692" y="2714699"/>
            <a:ext cx="155036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Introduction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3BA9328-6A9F-788A-9759-5520E086EEDB}"/>
              </a:ext>
            </a:extLst>
          </p:cNvPr>
          <p:cNvSpPr txBox="1"/>
          <p:nvPr/>
        </p:nvSpPr>
        <p:spPr>
          <a:xfrm>
            <a:off x="8364766" y="2211017"/>
            <a:ext cx="23032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Maybe you should put the paragraphs in here.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DB4E872-330C-B046-1DA2-C918B6716AB7}"/>
              </a:ext>
            </a:extLst>
          </p:cNvPr>
          <p:cNvSpPr txBox="1"/>
          <p:nvPr/>
        </p:nvSpPr>
        <p:spPr>
          <a:xfrm>
            <a:off x="8364766" y="2714699"/>
            <a:ext cx="155036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Introduction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6049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 descr="建筑前的广场上&#10;&#10;中度可信度描述已自动生成">
            <a:extLst>
              <a:ext uri="{FF2B5EF4-FFF2-40B4-BE49-F238E27FC236}">
                <a16:creationId xmlns:a16="http://schemas.microsoft.com/office/drawing/2014/main" id="{F771927E-DA11-D774-BE0F-B6AFC6C0CB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6" t="11413" r="6236" b="22910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DF84161-BA01-719E-94B4-B41301EAAFD5}"/>
              </a:ext>
            </a:extLst>
          </p:cNvPr>
          <p:cNvSpPr/>
          <p:nvPr/>
        </p:nvSpPr>
        <p:spPr>
          <a:xfrm>
            <a:off x="0" y="12953"/>
            <a:ext cx="12192000" cy="684504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87BFD9B2-A87C-46B4-647C-D831B84D1867}"/>
              </a:ext>
            </a:extLst>
          </p:cNvPr>
          <p:cNvSpPr/>
          <p:nvPr/>
        </p:nvSpPr>
        <p:spPr>
          <a:xfrm>
            <a:off x="-868627" y="-1135669"/>
            <a:ext cx="13929254" cy="6644307"/>
          </a:xfrm>
          <a:prstGeom prst="ellipse">
            <a:avLst/>
          </a:prstGeom>
          <a:solidFill>
            <a:srgbClr val="DA25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9E975B0D-3622-59BC-3B4D-B48C6DD59190}"/>
              </a:ext>
            </a:extLst>
          </p:cNvPr>
          <p:cNvSpPr/>
          <p:nvPr/>
        </p:nvSpPr>
        <p:spPr>
          <a:xfrm>
            <a:off x="-868627" y="-1532819"/>
            <a:ext cx="13929254" cy="664430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蛋糕, 桌子, 盘子, 游戏机&#10;&#10;描述已自动生成">
            <a:extLst>
              <a:ext uri="{FF2B5EF4-FFF2-40B4-BE49-F238E27FC236}">
                <a16:creationId xmlns:a16="http://schemas.microsoft.com/office/drawing/2014/main" id="{CFBA5019-E249-9BFF-D1BB-2C8D8FD41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68"/>
          <a:stretch>
            <a:fillRect/>
          </a:stretch>
        </p:blipFill>
        <p:spPr>
          <a:xfrm>
            <a:off x="0" y="0"/>
            <a:ext cx="5411048" cy="4754880"/>
          </a:xfrm>
          <a:custGeom>
            <a:avLst/>
            <a:gdLst>
              <a:gd name="connsiteX0" fmla="*/ 0 w 5411048"/>
              <a:gd name="connsiteY0" fmla="*/ 0 h 4754880"/>
              <a:gd name="connsiteX1" fmla="*/ 5411048 w 5411048"/>
              <a:gd name="connsiteY1" fmla="*/ 0 h 4754880"/>
              <a:gd name="connsiteX2" fmla="*/ 5411048 w 5411048"/>
              <a:gd name="connsiteY2" fmla="*/ 4754880 h 4754880"/>
              <a:gd name="connsiteX3" fmla="*/ 0 w 5411048"/>
              <a:gd name="connsiteY3" fmla="*/ 4754880 h 4754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1048" h="4754880">
                <a:moveTo>
                  <a:pt x="0" y="0"/>
                </a:moveTo>
                <a:lnTo>
                  <a:pt x="5411048" y="0"/>
                </a:lnTo>
                <a:lnTo>
                  <a:pt x="5411048" y="4754880"/>
                </a:lnTo>
                <a:lnTo>
                  <a:pt x="0" y="4754880"/>
                </a:lnTo>
                <a:close/>
              </a:path>
            </a:pathLst>
          </a:cu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1E122676-0F3D-09AB-A9D8-6187FEE9AC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46" b="55319"/>
          <a:stretch>
            <a:fillRect/>
          </a:stretch>
        </p:blipFill>
        <p:spPr>
          <a:xfrm rot="840074">
            <a:off x="399862" y="11937987"/>
            <a:ext cx="11787226" cy="4390293"/>
          </a:xfrm>
          <a:custGeom>
            <a:avLst/>
            <a:gdLst>
              <a:gd name="connsiteX0" fmla="*/ 0 w 11787226"/>
              <a:gd name="connsiteY0" fmla="*/ 0 h 4390293"/>
              <a:gd name="connsiteX1" fmla="*/ 11425384 w 11787226"/>
              <a:gd name="connsiteY1" fmla="*/ 0 h 4390293"/>
              <a:gd name="connsiteX2" fmla="*/ 11787226 w 11787226"/>
              <a:gd name="connsiteY2" fmla="*/ 1451138 h 4390293"/>
              <a:gd name="connsiteX3" fmla="*/ 0 w 11787226"/>
              <a:gd name="connsiteY3" fmla="*/ 4390293 h 4390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7226" h="4390293">
                <a:moveTo>
                  <a:pt x="0" y="0"/>
                </a:moveTo>
                <a:lnTo>
                  <a:pt x="11425384" y="0"/>
                </a:lnTo>
                <a:lnTo>
                  <a:pt x="11787226" y="1451138"/>
                </a:lnTo>
                <a:lnTo>
                  <a:pt x="0" y="4390293"/>
                </a:lnTo>
                <a:close/>
              </a:path>
            </a:pathLst>
          </a:custGeom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7772F33A-0A9C-8CF0-074B-F4C2737B23E1}"/>
              </a:ext>
            </a:extLst>
          </p:cNvPr>
          <p:cNvGrpSpPr/>
          <p:nvPr/>
        </p:nvGrpSpPr>
        <p:grpSpPr>
          <a:xfrm>
            <a:off x="-868627" y="-1532819"/>
            <a:ext cx="13929254" cy="6644307"/>
            <a:chOff x="14736420" y="-1532819"/>
            <a:chExt cx="13929254" cy="6644307"/>
          </a:xfrm>
        </p:grpSpPr>
        <p:pic>
          <p:nvPicPr>
            <p:cNvPr id="31" name="图片 30" descr="建筑前的广场上&#10;&#10;中度可信度描述已自动生成">
              <a:extLst>
                <a:ext uri="{FF2B5EF4-FFF2-40B4-BE49-F238E27FC236}">
                  <a16:creationId xmlns:a16="http://schemas.microsoft.com/office/drawing/2014/main" id="{7C5241A8-D7BA-8DEF-6D44-893DFE6E8F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413" b="39877"/>
            <a:stretch/>
          </p:blipFill>
          <p:spPr>
            <a:xfrm>
              <a:off x="14736420" y="25195"/>
              <a:ext cx="13929253" cy="5086293"/>
            </a:xfrm>
            <a:custGeom>
              <a:avLst/>
              <a:gdLst>
                <a:gd name="connsiteX0" fmla="*/ 1064043 w 13929253"/>
                <a:gd name="connsiteY0" fmla="*/ 0 h 5086293"/>
                <a:gd name="connsiteX1" fmla="*/ 12865211 w 13929253"/>
                <a:gd name="connsiteY1" fmla="*/ 0 h 5086293"/>
                <a:gd name="connsiteX2" fmla="*/ 12920961 w 13929253"/>
                <a:gd name="connsiteY2" fmla="*/ 41481 h 5086293"/>
                <a:gd name="connsiteX3" fmla="*/ 13929253 w 13929253"/>
                <a:gd name="connsiteY3" fmla="*/ 1764139 h 5086293"/>
                <a:gd name="connsiteX4" fmla="*/ 6964627 w 13929253"/>
                <a:gd name="connsiteY4" fmla="*/ 5086293 h 5086293"/>
                <a:gd name="connsiteX5" fmla="*/ 0 w 13929253"/>
                <a:gd name="connsiteY5" fmla="*/ 1764139 h 5086293"/>
                <a:gd name="connsiteX6" fmla="*/ 1008292 w 13929253"/>
                <a:gd name="connsiteY6" fmla="*/ 41481 h 5086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29253" h="5086293">
                  <a:moveTo>
                    <a:pt x="1064043" y="0"/>
                  </a:moveTo>
                  <a:lnTo>
                    <a:pt x="12865211" y="0"/>
                  </a:lnTo>
                  <a:lnTo>
                    <a:pt x="12920961" y="41481"/>
                  </a:lnTo>
                  <a:cubicBezTo>
                    <a:pt x="13560797" y="543781"/>
                    <a:pt x="13929253" y="1133435"/>
                    <a:pt x="13929253" y="1764139"/>
                  </a:cubicBezTo>
                  <a:cubicBezTo>
                    <a:pt x="13929253" y="3598914"/>
                    <a:pt x="10811085" y="5086293"/>
                    <a:pt x="6964627" y="5086293"/>
                  </a:cubicBezTo>
                  <a:cubicBezTo>
                    <a:pt x="3118169" y="5086293"/>
                    <a:pt x="0" y="3598914"/>
                    <a:pt x="0" y="1764139"/>
                  </a:cubicBezTo>
                  <a:cubicBezTo>
                    <a:pt x="0" y="1133435"/>
                    <a:pt x="368456" y="543781"/>
                    <a:pt x="1008292" y="41481"/>
                  </a:cubicBezTo>
                  <a:close/>
                </a:path>
              </a:pathLst>
            </a:custGeom>
            <a:solidFill>
              <a:schemeClr val="bg1"/>
            </a:solidFill>
          </p:spPr>
        </p:pic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2BE24D22-6F16-0A88-0D67-94C4A6F47533}"/>
                </a:ext>
              </a:extLst>
            </p:cNvPr>
            <p:cNvSpPr/>
            <p:nvPr/>
          </p:nvSpPr>
          <p:spPr>
            <a:xfrm>
              <a:off x="14736420" y="-1532819"/>
              <a:ext cx="13929254" cy="6644307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001B8AD8-E8CF-4BE1-6E3C-D720A01E012B}"/>
              </a:ext>
            </a:extLst>
          </p:cNvPr>
          <p:cNvGrpSpPr/>
          <p:nvPr/>
        </p:nvGrpSpPr>
        <p:grpSpPr>
          <a:xfrm>
            <a:off x="-1432260" y="691800"/>
            <a:ext cx="13624260" cy="7651048"/>
            <a:chOff x="-1432260" y="691800"/>
            <a:chExt cx="13624260" cy="7651048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789AB3B9-E5F5-EA8C-BF48-AEAB6AF1DF25}"/>
                </a:ext>
              </a:extLst>
            </p:cNvPr>
            <p:cNvGrpSpPr/>
            <p:nvPr/>
          </p:nvGrpSpPr>
          <p:grpSpPr>
            <a:xfrm>
              <a:off x="-1432260" y="691800"/>
              <a:ext cx="13624260" cy="6900983"/>
              <a:chOff x="-1432260" y="8667840"/>
              <a:chExt cx="13624260" cy="6900983"/>
            </a:xfrm>
          </p:grpSpPr>
          <p:pic>
            <p:nvPicPr>
              <p:cNvPr id="24" name="图片 23" descr="图片包含 草, 飞机, 大, 桌子&#10;&#10;描述已自动生成">
                <a:extLst>
                  <a:ext uri="{FF2B5EF4-FFF2-40B4-BE49-F238E27FC236}">
                    <a16:creationId xmlns:a16="http://schemas.microsoft.com/office/drawing/2014/main" id="{8055C5C3-5FB2-76DB-4CC0-8DD257361E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0042"/>
              <a:stretch/>
            </p:blipFill>
            <p:spPr>
              <a:xfrm>
                <a:off x="0" y="8667840"/>
                <a:ext cx="12192000" cy="6169306"/>
              </a:xfrm>
              <a:prstGeom prst="rect">
                <a:avLst/>
              </a:prstGeom>
            </p:spPr>
          </p:pic>
          <p:pic>
            <p:nvPicPr>
              <p:cNvPr id="20" name="图片 19">
                <a:extLst>
                  <a:ext uri="{FF2B5EF4-FFF2-40B4-BE49-F238E27FC236}">
                    <a16:creationId xmlns:a16="http://schemas.microsoft.com/office/drawing/2014/main" id="{ED485E9B-8E4B-98D2-4BE2-5D31D610EA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27" r="1152" b="47305"/>
              <a:stretch>
                <a:fillRect/>
              </a:stretch>
            </p:blipFill>
            <p:spPr>
              <a:xfrm rot="2254536">
                <a:off x="-1432260" y="12811938"/>
                <a:ext cx="5704261" cy="2756885"/>
              </a:xfrm>
              <a:custGeom>
                <a:avLst/>
                <a:gdLst>
                  <a:gd name="connsiteX0" fmla="*/ 0 w 5704261"/>
                  <a:gd name="connsiteY0" fmla="*/ 0 h 2756885"/>
                  <a:gd name="connsiteX1" fmla="*/ 5704261 w 5704261"/>
                  <a:gd name="connsiteY1" fmla="*/ 0 h 2756885"/>
                  <a:gd name="connsiteX2" fmla="*/ 2121217 w 5704261"/>
                  <a:gd name="connsiteY2" fmla="*/ 2756885 h 2756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704261" h="2756885">
                    <a:moveTo>
                      <a:pt x="0" y="0"/>
                    </a:moveTo>
                    <a:lnTo>
                      <a:pt x="5704261" y="0"/>
                    </a:lnTo>
                    <a:lnTo>
                      <a:pt x="2121217" y="2756885"/>
                    </a:lnTo>
                    <a:close/>
                  </a:path>
                </a:pathLst>
              </a:custGeom>
            </p:spPr>
          </p:pic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id="{75D3C11C-7462-A46A-70A5-D2ABA3512D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285" b="46606"/>
              <a:stretch>
                <a:fillRect/>
              </a:stretch>
            </p:blipFill>
            <p:spPr>
              <a:xfrm flipH="1">
                <a:off x="9097108" y="13169721"/>
                <a:ext cx="3094892" cy="1667425"/>
              </a:xfrm>
              <a:custGeom>
                <a:avLst/>
                <a:gdLst>
                  <a:gd name="connsiteX0" fmla="*/ 3094892 w 3094892"/>
                  <a:gd name="connsiteY0" fmla="*/ 0 h 1667425"/>
                  <a:gd name="connsiteX1" fmla="*/ 0 w 3094892"/>
                  <a:gd name="connsiteY1" fmla="*/ 0 h 1667425"/>
                  <a:gd name="connsiteX2" fmla="*/ 0 w 3094892"/>
                  <a:gd name="connsiteY2" fmla="*/ 1667425 h 1667425"/>
                  <a:gd name="connsiteX3" fmla="*/ 3094892 w 3094892"/>
                  <a:gd name="connsiteY3" fmla="*/ 1667425 h 1667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94892" h="1667425">
                    <a:moveTo>
                      <a:pt x="3094892" y="0"/>
                    </a:moveTo>
                    <a:lnTo>
                      <a:pt x="0" y="0"/>
                    </a:lnTo>
                    <a:lnTo>
                      <a:pt x="0" y="1667425"/>
                    </a:lnTo>
                    <a:lnTo>
                      <a:pt x="3094892" y="1667425"/>
                    </a:lnTo>
                    <a:close/>
                  </a:path>
                </a:pathLst>
              </a:custGeom>
            </p:spPr>
          </p:pic>
        </p:grpSp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2BEB15CF-A1C5-9E1B-FBE3-289A426D3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07" r="7446" b="55319"/>
            <a:stretch>
              <a:fillRect/>
            </a:stretch>
          </p:blipFill>
          <p:spPr>
            <a:xfrm rot="840074">
              <a:off x="348669" y="4375736"/>
              <a:ext cx="11787226" cy="3967112"/>
            </a:xfrm>
            <a:custGeom>
              <a:avLst/>
              <a:gdLst>
                <a:gd name="connsiteX0" fmla="*/ 0 w 11787226"/>
                <a:gd name="connsiteY0" fmla="*/ 2875241 h 3967112"/>
                <a:gd name="connsiteX1" fmla="*/ 11530905 w 11787226"/>
                <a:gd name="connsiteY1" fmla="*/ 0 h 3967112"/>
                <a:gd name="connsiteX2" fmla="*/ 11787226 w 11787226"/>
                <a:gd name="connsiteY2" fmla="*/ 1027957 h 3967112"/>
                <a:gd name="connsiteX3" fmla="*/ 0 w 11787226"/>
                <a:gd name="connsiteY3" fmla="*/ 3967112 h 3967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87226" h="3967112">
                  <a:moveTo>
                    <a:pt x="0" y="2875241"/>
                  </a:moveTo>
                  <a:lnTo>
                    <a:pt x="11530905" y="0"/>
                  </a:lnTo>
                  <a:lnTo>
                    <a:pt x="11787226" y="1027957"/>
                  </a:lnTo>
                  <a:lnTo>
                    <a:pt x="0" y="3967112"/>
                  </a:lnTo>
                  <a:close/>
                </a:path>
              </a:pathLst>
            </a:custGeom>
          </p:spPr>
        </p:pic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869AA992-78AA-80A1-98B7-E9565A14FB68}"/>
              </a:ext>
            </a:extLst>
          </p:cNvPr>
          <p:cNvGrpSpPr/>
          <p:nvPr/>
        </p:nvGrpSpPr>
        <p:grpSpPr>
          <a:xfrm flipH="1">
            <a:off x="4314921" y="625727"/>
            <a:ext cx="8200313" cy="2298889"/>
            <a:chOff x="-19051" y="235663"/>
            <a:chExt cx="3952876" cy="2399140"/>
          </a:xfrm>
        </p:grpSpPr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7845446A-8D50-0E77-1AAE-213BADAA1E02}"/>
                </a:ext>
              </a:extLst>
            </p:cNvPr>
            <p:cNvSpPr/>
            <p:nvPr/>
          </p:nvSpPr>
          <p:spPr>
            <a:xfrm>
              <a:off x="-19050" y="1792639"/>
              <a:ext cx="3905250" cy="842164"/>
            </a:xfrm>
            <a:custGeom>
              <a:avLst/>
              <a:gdLst>
                <a:gd name="connsiteX0" fmla="*/ 0 w 3952875"/>
                <a:gd name="connsiteY0" fmla="*/ 88187 h 2088035"/>
                <a:gd name="connsiteX1" fmla="*/ 1562100 w 3952875"/>
                <a:gd name="connsiteY1" fmla="*/ 221537 h 2088035"/>
                <a:gd name="connsiteX2" fmla="*/ 2733675 w 3952875"/>
                <a:gd name="connsiteY2" fmla="*/ 2002712 h 2088035"/>
                <a:gd name="connsiteX3" fmla="*/ 3952875 w 3952875"/>
                <a:gd name="connsiteY3" fmla="*/ 1640762 h 2088035"/>
                <a:gd name="connsiteX0" fmla="*/ 0 w 3905250"/>
                <a:gd name="connsiteY0" fmla="*/ 88187 h 2029914"/>
                <a:gd name="connsiteX1" fmla="*/ 1562100 w 3905250"/>
                <a:gd name="connsiteY1" fmla="*/ 221537 h 2029914"/>
                <a:gd name="connsiteX2" fmla="*/ 2733675 w 3905250"/>
                <a:gd name="connsiteY2" fmla="*/ 2002712 h 2029914"/>
                <a:gd name="connsiteX3" fmla="*/ 3905250 w 3905250"/>
                <a:gd name="connsiteY3" fmla="*/ 564437 h 2029914"/>
                <a:gd name="connsiteX0" fmla="*/ 0 w 3905250"/>
                <a:gd name="connsiteY0" fmla="*/ 29971 h 712233"/>
                <a:gd name="connsiteX1" fmla="*/ 1562100 w 3905250"/>
                <a:gd name="connsiteY1" fmla="*/ 163321 h 712233"/>
                <a:gd name="connsiteX2" fmla="*/ 2524125 w 3905250"/>
                <a:gd name="connsiteY2" fmla="*/ 515746 h 712233"/>
                <a:gd name="connsiteX3" fmla="*/ 3905250 w 3905250"/>
                <a:gd name="connsiteY3" fmla="*/ 506221 h 712233"/>
                <a:gd name="connsiteX0" fmla="*/ 0 w 3905250"/>
                <a:gd name="connsiteY0" fmla="*/ 159902 h 842164"/>
                <a:gd name="connsiteX1" fmla="*/ 1511300 w 3905250"/>
                <a:gd name="connsiteY1" fmla="*/ 26552 h 842164"/>
                <a:gd name="connsiteX2" fmla="*/ 2524125 w 3905250"/>
                <a:gd name="connsiteY2" fmla="*/ 645677 h 842164"/>
                <a:gd name="connsiteX3" fmla="*/ 3905250 w 3905250"/>
                <a:gd name="connsiteY3" fmla="*/ 636152 h 84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5250" h="842164">
                  <a:moveTo>
                    <a:pt x="0" y="159902"/>
                  </a:moveTo>
                  <a:cubicBezTo>
                    <a:pt x="553244" y="67033"/>
                    <a:pt x="1090613" y="-54410"/>
                    <a:pt x="1511300" y="26552"/>
                  </a:cubicBezTo>
                  <a:cubicBezTo>
                    <a:pt x="1931988" y="107515"/>
                    <a:pt x="2125663" y="409140"/>
                    <a:pt x="2524125" y="645677"/>
                  </a:cubicBezTo>
                  <a:cubicBezTo>
                    <a:pt x="2922587" y="882214"/>
                    <a:pt x="3494881" y="935395"/>
                    <a:pt x="3905250" y="636152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A3218209-77D0-03AD-7DAE-2BC056762846}"/>
                </a:ext>
              </a:extLst>
            </p:cNvPr>
            <p:cNvSpPr/>
            <p:nvPr/>
          </p:nvSpPr>
          <p:spPr>
            <a:xfrm>
              <a:off x="-19050" y="1721181"/>
              <a:ext cx="3907518" cy="895396"/>
            </a:xfrm>
            <a:custGeom>
              <a:avLst/>
              <a:gdLst>
                <a:gd name="connsiteX0" fmla="*/ 0 w 3907518"/>
                <a:gd name="connsiteY0" fmla="*/ 153804 h 895396"/>
                <a:gd name="connsiteX1" fmla="*/ 1513719 w 3907518"/>
                <a:gd name="connsiteY1" fmla="*/ 33154 h 895396"/>
                <a:gd name="connsiteX2" fmla="*/ 2534104 w 3907518"/>
                <a:gd name="connsiteY2" fmla="*/ 707615 h 895396"/>
                <a:gd name="connsiteX3" fmla="*/ 3907518 w 3907518"/>
                <a:gd name="connsiteY3" fmla="*/ 681308 h 89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7518" h="895396">
                  <a:moveTo>
                    <a:pt x="0" y="153804"/>
                  </a:moveTo>
                  <a:cubicBezTo>
                    <a:pt x="553257" y="60935"/>
                    <a:pt x="1091369" y="-59147"/>
                    <a:pt x="1513719" y="33154"/>
                  </a:cubicBezTo>
                  <a:cubicBezTo>
                    <a:pt x="1936070" y="125457"/>
                    <a:pt x="2135642" y="471078"/>
                    <a:pt x="2534104" y="707615"/>
                  </a:cubicBezTo>
                  <a:cubicBezTo>
                    <a:pt x="2932566" y="944152"/>
                    <a:pt x="3497149" y="980551"/>
                    <a:pt x="3907518" y="681308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6406DBD0-C43E-6813-BC88-8563F8E2D2FD}"/>
                </a:ext>
              </a:extLst>
            </p:cNvPr>
            <p:cNvSpPr/>
            <p:nvPr/>
          </p:nvSpPr>
          <p:spPr>
            <a:xfrm>
              <a:off x="-19050" y="1649260"/>
              <a:ext cx="3909786" cy="949483"/>
            </a:xfrm>
            <a:custGeom>
              <a:avLst/>
              <a:gdLst>
                <a:gd name="connsiteX0" fmla="*/ 0 w 3909786"/>
                <a:gd name="connsiteY0" fmla="*/ 148168 h 949483"/>
                <a:gd name="connsiteX1" fmla="*/ 1516138 w 3909786"/>
                <a:gd name="connsiteY1" fmla="*/ 40218 h 949483"/>
                <a:gd name="connsiteX2" fmla="*/ 2544082 w 3909786"/>
                <a:gd name="connsiteY2" fmla="*/ 770014 h 949483"/>
                <a:gd name="connsiteX3" fmla="*/ 3909786 w 3909786"/>
                <a:gd name="connsiteY3" fmla="*/ 726925 h 94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9786" h="949483">
                  <a:moveTo>
                    <a:pt x="0" y="148168"/>
                  </a:moveTo>
                  <a:cubicBezTo>
                    <a:pt x="553257" y="55299"/>
                    <a:pt x="1092125" y="-63423"/>
                    <a:pt x="1516138" y="40218"/>
                  </a:cubicBezTo>
                  <a:cubicBezTo>
                    <a:pt x="1940152" y="143859"/>
                    <a:pt x="2145620" y="533477"/>
                    <a:pt x="2544082" y="770014"/>
                  </a:cubicBezTo>
                  <a:cubicBezTo>
                    <a:pt x="2942544" y="1006551"/>
                    <a:pt x="3499417" y="1026168"/>
                    <a:pt x="3909786" y="726925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BC673651-5117-C522-950B-403F33B10D34}"/>
                </a:ext>
              </a:extLst>
            </p:cNvPr>
            <p:cNvSpPr/>
            <p:nvPr/>
          </p:nvSpPr>
          <p:spPr>
            <a:xfrm>
              <a:off x="-19051" y="1576928"/>
              <a:ext cx="3912053" cy="1004377"/>
            </a:xfrm>
            <a:custGeom>
              <a:avLst/>
              <a:gdLst>
                <a:gd name="connsiteX0" fmla="*/ 0 w 3912053"/>
                <a:gd name="connsiteY0" fmla="*/ 142943 h 1004377"/>
                <a:gd name="connsiteX1" fmla="*/ 1518557 w 3912053"/>
                <a:gd name="connsiteY1" fmla="*/ 47693 h 1004377"/>
                <a:gd name="connsiteX2" fmla="*/ 2554061 w 3912053"/>
                <a:gd name="connsiteY2" fmla="*/ 832825 h 1004377"/>
                <a:gd name="connsiteX3" fmla="*/ 3912053 w 3912053"/>
                <a:gd name="connsiteY3" fmla="*/ 772954 h 1004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2053" h="1004377">
                  <a:moveTo>
                    <a:pt x="0" y="142943"/>
                  </a:moveTo>
                  <a:cubicBezTo>
                    <a:pt x="553257" y="50074"/>
                    <a:pt x="1092881" y="-67287"/>
                    <a:pt x="1518557" y="47693"/>
                  </a:cubicBezTo>
                  <a:cubicBezTo>
                    <a:pt x="1944234" y="162674"/>
                    <a:pt x="2155599" y="596288"/>
                    <a:pt x="2554061" y="832825"/>
                  </a:cubicBezTo>
                  <a:cubicBezTo>
                    <a:pt x="2952523" y="1069362"/>
                    <a:pt x="3501684" y="1072197"/>
                    <a:pt x="3912053" y="772954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0141C2D4-F3BB-DFE8-EC78-BCD8FE44F9C1}"/>
                </a:ext>
              </a:extLst>
            </p:cNvPr>
            <p:cNvSpPr/>
            <p:nvPr/>
          </p:nvSpPr>
          <p:spPr>
            <a:xfrm>
              <a:off x="-19050" y="1504227"/>
              <a:ext cx="3914322" cy="1060034"/>
            </a:xfrm>
            <a:custGeom>
              <a:avLst/>
              <a:gdLst>
                <a:gd name="connsiteX0" fmla="*/ 0 w 3914322"/>
                <a:gd name="connsiteY0" fmla="*/ 138087 h 1060034"/>
                <a:gd name="connsiteX1" fmla="*/ 1520976 w 3914322"/>
                <a:gd name="connsiteY1" fmla="*/ 55537 h 1060034"/>
                <a:gd name="connsiteX2" fmla="*/ 2564039 w 3914322"/>
                <a:gd name="connsiteY2" fmla="*/ 896005 h 1060034"/>
                <a:gd name="connsiteX3" fmla="*/ 3914322 w 3914322"/>
                <a:gd name="connsiteY3" fmla="*/ 819352 h 10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4322" h="1060034">
                  <a:moveTo>
                    <a:pt x="0" y="138087"/>
                  </a:moveTo>
                  <a:cubicBezTo>
                    <a:pt x="553257" y="45218"/>
                    <a:pt x="1093637" y="-70782"/>
                    <a:pt x="1520976" y="55537"/>
                  </a:cubicBezTo>
                  <a:cubicBezTo>
                    <a:pt x="1948316" y="181857"/>
                    <a:pt x="2165577" y="659468"/>
                    <a:pt x="2564039" y="896005"/>
                  </a:cubicBezTo>
                  <a:cubicBezTo>
                    <a:pt x="2962501" y="1132542"/>
                    <a:pt x="3503952" y="1118594"/>
                    <a:pt x="3914322" y="819352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0D78993B-70CC-C943-E335-45D1964D8EA4}"/>
                </a:ext>
              </a:extLst>
            </p:cNvPr>
            <p:cNvSpPr/>
            <p:nvPr/>
          </p:nvSpPr>
          <p:spPr>
            <a:xfrm>
              <a:off x="-19051" y="1431196"/>
              <a:ext cx="3916589" cy="1116411"/>
            </a:xfrm>
            <a:custGeom>
              <a:avLst/>
              <a:gdLst>
                <a:gd name="connsiteX0" fmla="*/ 0 w 3916589"/>
                <a:gd name="connsiteY0" fmla="*/ 133560 h 1116411"/>
                <a:gd name="connsiteX1" fmla="*/ 1523395 w 3916589"/>
                <a:gd name="connsiteY1" fmla="*/ 63710 h 1116411"/>
                <a:gd name="connsiteX2" fmla="*/ 2574018 w 3916589"/>
                <a:gd name="connsiteY2" fmla="*/ 959514 h 1116411"/>
                <a:gd name="connsiteX3" fmla="*/ 3916589 w 3916589"/>
                <a:gd name="connsiteY3" fmla="*/ 866078 h 1116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6589" h="1116411">
                  <a:moveTo>
                    <a:pt x="0" y="133560"/>
                  </a:moveTo>
                  <a:cubicBezTo>
                    <a:pt x="553257" y="40691"/>
                    <a:pt x="1094393" y="-73948"/>
                    <a:pt x="1523395" y="63710"/>
                  </a:cubicBezTo>
                  <a:cubicBezTo>
                    <a:pt x="1952398" y="201370"/>
                    <a:pt x="2175556" y="722977"/>
                    <a:pt x="2574018" y="959514"/>
                  </a:cubicBezTo>
                  <a:cubicBezTo>
                    <a:pt x="2972480" y="1196051"/>
                    <a:pt x="3506220" y="1165321"/>
                    <a:pt x="3916589" y="866078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419BDBA7-4B69-E318-2A5D-14428BEA2F69}"/>
                </a:ext>
              </a:extLst>
            </p:cNvPr>
            <p:cNvSpPr/>
            <p:nvPr/>
          </p:nvSpPr>
          <p:spPr>
            <a:xfrm>
              <a:off x="-19051" y="1357869"/>
              <a:ext cx="3918857" cy="1173469"/>
            </a:xfrm>
            <a:custGeom>
              <a:avLst/>
              <a:gdLst>
                <a:gd name="connsiteX0" fmla="*/ 0 w 3918857"/>
                <a:gd name="connsiteY0" fmla="*/ 129332 h 1173469"/>
                <a:gd name="connsiteX1" fmla="*/ 1525814 w 3918857"/>
                <a:gd name="connsiteY1" fmla="*/ 72182 h 1173469"/>
                <a:gd name="connsiteX2" fmla="*/ 2583996 w 3918857"/>
                <a:gd name="connsiteY2" fmla="*/ 1023321 h 1173469"/>
                <a:gd name="connsiteX3" fmla="*/ 3918857 w 3918857"/>
                <a:gd name="connsiteY3" fmla="*/ 913103 h 1173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8857" h="1173469">
                  <a:moveTo>
                    <a:pt x="0" y="129332"/>
                  </a:moveTo>
                  <a:cubicBezTo>
                    <a:pt x="553257" y="36463"/>
                    <a:pt x="1095149" y="-76816"/>
                    <a:pt x="1525814" y="72182"/>
                  </a:cubicBezTo>
                  <a:cubicBezTo>
                    <a:pt x="1956481" y="221180"/>
                    <a:pt x="2185534" y="786784"/>
                    <a:pt x="2583996" y="1023321"/>
                  </a:cubicBezTo>
                  <a:cubicBezTo>
                    <a:pt x="2982458" y="1259858"/>
                    <a:pt x="3508488" y="1212346"/>
                    <a:pt x="3918857" y="913103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11DD836E-E291-761A-5D48-D5EE855C483A}"/>
                </a:ext>
              </a:extLst>
            </p:cNvPr>
            <p:cNvSpPr/>
            <p:nvPr/>
          </p:nvSpPr>
          <p:spPr>
            <a:xfrm>
              <a:off x="-19051" y="1284272"/>
              <a:ext cx="3921125" cy="1231171"/>
            </a:xfrm>
            <a:custGeom>
              <a:avLst/>
              <a:gdLst>
                <a:gd name="connsiteX0" fmla="*/ 0 w 3921125"/>
                <a:gd name="connsiteY0" fmla="*/ 125372 h 1231171"/>
                <a:gd name="connsiteX1" fmla="*/ 1528233 w 3921125"/>
                <a:gd name="connsiteY1" fmla="*/ 80922 h 1231171"/>
                <a:gd name="connsiteX2" fmla="*/ 2593975 w 3921125"/>
                <a:gd name="connsiteY2" fmla="*/ 1087397 h 1231171"/>
                <a:gd name="connsiteX3" fmla="*/ 3921125 w 3921125"/>
                <a:gd name="connsiteY3" fmla="*/ 960397 h 1231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1125" h="1231171">
                  <a:moveTo>
                    <a:pt x="0" y="125372"/>
                  </a:moveTo>
                  <a:cubicBezTo>
                    <a:pt x="553257" y="32503"/>
                    <a:pt x="1095905" y="-79415"/>
                    <a:pt x="1528233" y="80922"/>
                  </a:cubicBezTo>
                  <a:cubicBezTo>
                    <a:pt x="1960563" y="241260"/>
                    <a:pt x="2195513" y="850860"/>
                    <a:pt x="2593975" y="1087397"/>
                  </a:cubicBezTo>
                  <a:cubicBezTo>
                    <a:pt x="2992437" y="1323934"/>
                    <a:pt x="3510756" y="1259640"/>
                    <a:pt x="3921125" y="960397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53AA18-9088-C7F5-8313-23518B675DC8}"/>
                </a:ext>
              </a:extLst>
            </p:cNvPr>
            <p:cNvSpPr/>
            <p:nvPr/>
          </p:nvSpPr>
          <p:spPr>
            <a:xfrm>
              <a:off x="-19051" y="1210431"/>
              <a:ext cx="3923393" cy="1289478"/>
            </a:xfrm>
            <a:custGeom>
              <a:avLst/>
              <a:gdLst>
                <a:gd name="connsiteX0" fmla="*/ 0 w 3923393"/>
                <a:gd name="connsiteY0" fmla="*/ 121656 h 1289478"/>
                <a:gd name="connsiteX1" fmla="*/ 1530652 w 3923393"/>
                <a:gd name="connsiteY1" fmla="*/ 89906 h 1289478"/>
                <a:gd name="connsiteX2" fmla="*/ 2603954 w 3923393"/>
                <a:gd name="connsiteY2" fmla="*/ 1151717 h 1289478"/>
                <a:gd name="connsiteX3" fmla="*/ 3923393 w 3923393"/>
                <a:gd name="connsiteY3" fmla="*/ 1007935 h 1289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3393" h="1289478">
                  <a:moveTo>
                    <a:pt x="0" y="121656"/>
                  </a:moveTo>
                  <a:cubicBezTo>
                    <a:pt x="553257" y="28787"/>
                    <a:pt x="1096661" y="-81770"/>
                    <a:pt x="1530652" y="89906"/>
                  </a:cubicBezTo>
                  <a:cubicBezTo>
                    <a:pt x="1964645" y="261583"/>
                    <a:pt x="2205492" y="915180"/>
                    <a:pt x="2603954" y="1151717"/>
                  </a:cubicBezTo>
                  <a:cubicBezTo>
                    <a:pt x="3002416" y="1388254"/>
                    <a:pt x="3513024" y="1307178"/>
                    <a:pt x="3923393" y="1007935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20063142-4AE8-2895-FA5F-4EE03BCA799E}"/>
                </a:ext>
              </a:extLst>
            </p:cNvPr>
            <p:cNvSpPr/>
            <p:nvPr/>
          </p:nvSpPr>
          <p:spPr>
            <a:xfrm>
              <a:off x="-19051" y="1136368"/>
              <a:ext cx="3925661" cy="1348356"/>
            </a:xfrm>
            <a:custGeom>
              <a:avLst/>
              <a:gdLst>
                <a:gd name="connsiteX0" fmla="*/ 0 w 3925661"/>
                <a:gd name="connsiteY0" fmla="*/ 118163 h 1348356"/>
                <a:gd name="connsiteX1" fmla="*/ 1533071 w 3925661"/>
                <a:gd name="connsiteY1" fmla="*/ 99113 h 1348356"/>
                <a:gd name="connsiteX2" fmla="*/ 2613932 w 3925661"/>
                <a:gd name="connsiteY2" fmla="*/ 1216259 h 1348356"/>
                <a:gd name="connsiteX3" fmla="*/ 3925661 w 3925661"/>
                <a:gd name="connsiteY3" fmla="*/ 1055695 h 1348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5661" h="1348356">
                  <a:moveTo>
                    <a:pt x="0" y="118163"/>
                  </a:moveTo>
                  <a:cubicBezTo>
                    <a:pt x="553257" y="25294"/>
                    <a:pt x="1097417" y="-83903"/>
                    <a:pt x="1533071" y="99113"/>
                  </a:cubicBezTo>
                  <a:cubicBezTo>
                    <a:pt x="1968727" y="282129"/>
                    <a:pt x="2215470" y="979722"/>
                    <a:pt x="2613932" y="1216259"/>
                  </a:cubicBezTo>
                  <a:cubicBezTo>
                    <a:pt x="3012394" y="1452796"/>
                    <a:pt x="3515292" y="1354938"/>
                    <a:pt x="3925661" y="1055695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E067ACB5-7A20-3E0B-ECB6-778B81AC54DF}"/>
                </a:ext>
              </a:extLst>
            </p:cNvPr>
            <p:cNvSpPr/>
            <p:nvPr/>
          </p:nvSpPr>
          <p:spPr>
            <a:xfrm>
              <a:off x="-19050" y="1062103"/>
              <a:ext cx="3927928" cy="1407768"/>
            </a:xfrm>
            <a:custGeom>
              <a:avLst/>
              <a:gdLst>
                <a:gd name="connsiteX0" fmla="*/ 0 w 3927928"/>
                <a:gd name="connsiteY0" fmla="*/ 114871 h 1407768"/>
                <a:gd name="connsiteX1" fmla="*/ 1535490 w 3927928"/>
                <a:gd name="connsiteY1" fmla="*/ 108521 h 1407768"/>
                <a:gd name="connsiteX2" fmla="*/ 2623911 w 3927928"/>
                <a:gd name="connsiteY2" fmla="*/ 1281003 h 1407768"/>
                <a:gd name="connsiteX3" fmla="*/ 3927928 w 3927928"/>
                <a:gd name="connsiteY3" fmla="*/ 1103657 h 1407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7928" h="1407768">
                  <a:moveTo>
                    <a:pt x="0" y="114871"/>
                  </a:moveTo>
                  <a:cubicBezTo>
                    <a:pt x="553257" y="22002"/>
                    <a:pt x="1098173" y="-85834"/>
                    <a:pt x="1535490" y="108521"/>
                  </a:cubicBezTo>
                  <a:cubicBezTo>
                    <a:pt x="1972809" y="302876"/>
                    <a:pt x="2225449" y="1044466"/>
                    <a:pt x="2623911" y="1281003"/>
                  </a:cubicBezTo>
                  <a:cubicBezTo>
                    <a:pt x="3022373" y="1517540"/>
                    <a:pt x="3517559" y="1402900"/>
                    <a:pt x="3927928" y="1103657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A3F81712-51BA-9EEF-B9CB-412FB39D69CC}"/>
                </a:ext>
              </a:extLst>
            </p:cNvPr>
            <p:cNvSpPr/>
            <p:nvPr/>
          </p:nvSpPr>
          <p:spPr>
            <a:xfrm>
              <a:off x="-19051" y="987652"/>
              <a:ext cx="3930197" cy="1467683"/>
            </a:xfrm>
            <a:custGeom>
              <a:avLst/>
              <a:gdLst>
                <a:gd name="connsiteX0" fmla="*/ 0 w 3930197"/>
                <a:gd name="connsiteY0" fmla="*/ 111765 h 1467683"/>
                <a:gd name="connsiteX1" fmla="*/ 1537910 w 3930197"/>
                <a:gd name="connsiteY1" fmla="*/ 118115 h 1467683"/>
                <a:gd name="connsiteX2" fmla="*/ 2633889 w 3930197"/>
                <a:gd name="connsiteY2" fmla="*/ 1345933 h 1467683"/>
                <a:gd name="connsiteX3" fmla="*/ 3930197 w 3930197"/>
                <a:gd name="connsiteY3" fmla="*/ 1151804 h 14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0197" h="1467683">
                  <a:moveTo>
                    <a:pt x="0" y="111765"/>
                  </a:moveTo>
                  <a:cubicBezTo>
                    <a:pt x="553257" y="18896"/>
                    <a:pt x="1098928" y="-87579"/>
                    <a:pt x="1537910" y="118115"/>
                  </a:cubicBezTo>
                  <a:cubicBezTo>
                    <a:pt x="1976891" y="323810"/>
                    <a:pt x="2235427" y="1109396"/>
                    <a:pt x="2633889" y="1345933"/>
                  </a:cubicBezTo>
                  <a:cubicBezTo>
                    <a:pt x="3032351" y="1582470"/>
                    <a:pt x="3519827" y="1451047"/>
                    <a:pt x="3930197" y="1151804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45692F08-128D-6F1E-3EA9-06B716AF8D0F}"/>
                </a:ext>
              </a:extLst>
            </p:cNvPr>
            <p:cNvSpPr/>
            <p:nvPr/>
          </p:nvSpPr>
          <p:spPr>
            <a:xfrm>
              <a:off x="-19050" y="913031"/>
              <a:ext cx="3932464" cy="1528066"/>
            </a:xfrm>
            <a:custGeom>
              <a:avLst/>
              <a:gdLst>
                <a:gd name="connsiteX0" fmla="*/ 0 w 3932464"/>
                <a:gd name="connsiteY0" fmla="*/ 108829 h 1528066"/>
                <a:gd name="connsiteX1" fmla="*/ 1540329 w 3932464"/>
                <a:gd name="connsiteY1" fmla="*/ 127879 h 1528066"/>
                <a:gd name="connsiteX2" fmla="*/ 2643868 w 3932464"/>
                <a:gd name="connsiteY2" fmla="*/ 1411033 h 1528066"/>
                <a:gd name="connsiteX3" fmla="*/ 3932464 w 3932464"/>
                <a:gd name="connsiteY3" fmla="*/ 1200122 h 1528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2464" h="1528066">
                  <a:moveTo>
                    <a:pt x="0" y="108829"/>
                  </a:moveTo>
                  <a:cubicBezTo>
                    <a:pt x="553257" y="15960"/>
                    <a:pt x="1099684" y="-89154"/>
                    <a:pt x="1540329" y="127879"/>
                  </a:cubicBezTo>
                  <a:cubicBezTo>
                    <a:pt x="1980973" y="344913"/>
                    <a:pt x="2245406" y="1174496"/>
                    <a:pt x="2643868" y="1411033"/>
                  </a:cubicBezTo>
                  <a:cubicBezTo>
                    <a:pt x="3042330" y="1647570"/>
                    <a:pt x="3522095" y="1499365"/>
                    <a:pt x="3932464" y="1200122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F8AABBE2-977D-CACF-6A98-2FDD5306ADBF}"/>
                </a:ext>
              </a:extLst>
            </p:cNvPr>
            <p:cNvSpPr/>
            <p:nvPr/>
          </p:nvSpPr>
          <p:spPr>
            <a:xfrm>
              <a:off x="-19050" y="838254"/>
              <a:ext cx="3934732" cy="1588887"/>
            </a:xfrm>
            <a:custGeom>
              <a:avLst/>
              <a:gdLst>
                <a:gd name="connsiteX0" fmla="*/ 0 w 3934732"/>
                <a:gd name="connsiteY0" fmla="*/ 106049 h 1588887"/>
                <a:gd name="connsiteX1" fmla="*/ 1542748 w 3934732"/>
                <a:gd name="connsiteY1" fmla="*/ 137799 h 1588887"/>
                <a:gd name="connsiteX2" fmla="*/ 2653846 w 3934732"/>
                <a:gd name="connsiteY2" fmla="*/ 1476288 h 1588887"/>
                <a:gd name="connsiteX3" fmla="*/ 3934732 w 3934732"/>
                <a:gd name="connsiteY3" fmla="*/ 1248595 h 158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4732" h="1588887">
                  <a:moveTo>
                    <a:pt x="0" y="106049"/>
                  </a:moveTo>
                  <a:cubicBezTo>
                    <a:pt x="553257" y="13180"/>
                    <a:pt x="1100440" y="-90574"/>
                    <a:pt x="1542748" y="137799"/>
                  </a:cubicBezTo>
                  <a:cubicBezTo>
                    <a:pt x="1985055" y="366172"/>
                    <a:pt x="2255384" y="1239751"/>
                    <a:pt x="2653846" y="1476288"/>
                  </a:cubicBezTo>
                  <a:cubicBezTo>
                    <a:pt x="3052308" y="1712825"/>
                    <a:pt x="3524363" y="1547838"/>
                    <a:pt x="3934732" y="1248595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2C5019E8-AA76-A74A-276D-91618485939F}"/>
                </a:ext>
              </a:extLst>
            </p:cNvPr>
            <p:cNvSpPr/>
            <p:nvPr/>
          </p:nvSpPr>
          <p:spPr>
            <a:xfrm>
              <a:off x="-19050" y="763334"/>
              <a:ext cx="3937000" cy="1650117"/>
            </a:xfrm>
            <a:custGeom>
              <a:avLst/>
              <a:gdLst>
                <a:gd name="connsiteX0" fmla="*/ 0 w 3937000"/>
                <a:gd name="connsiteY0" fmla="*/ 103413 h 1650117"/>
                <a:gd name="connsiteX1" fmla="*/ 1545167 w 3937000"/>
                <a:gd name="connsiteY1" fmla="*/ 147863 h 1650117"/>
                <a:gd name="connsiteX2" fmla="*/ 2663825 w 3937000"/>
                <a:gd name="connsiteY2" fmla="*/ 1541688 h 1650117"/>
                <a:gd name="connsiteX3" fmla="*/ 3937000 w 3937000"/>
                <a:gd name="connsiteY3" fmla="*/ 1297213 h 165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000" h="1650117">
                  <a:moveTo>
                    <a:pt x="0" y="103413"/>
                  </a:moveTo>
                  <a:cubicBezTo>
                    <a:pt x="553257" y="10544"/>
                    <a:pt x="1101196" y="-91849"/>
                    <a:pt x="1545167" y="147863"/>
                  </a:cubicBezTo>
                  <a:cubicBezTo>
                    <a:pt x="1989137" y="387575"/>
                    <a:pt x="2265363" y="1305151"/>
                    <a:pt x="2663825" y="1541688"/>
                  </a:cubicBezTo>
                  <a:cubicBezTo>
                    <a:pt x="3062287" y="1778225"/>
                    <a:pt x="3526631" y="1596456"/>
                    <a:pt x="3937000" y="1297213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4CDF3560-0E20-A4B5-1BF3-5B174996E3E6}"/>
                </a:ext>
              </a:extLst>
            </p:cNvPr>
            <p:cNvSpPr/>
            <p:nvPr/>
          </p:nvSpPr>
          <p:spPr>
            <a:xfrm>
              <a:off x="-19050" y="688281"/>
              <a:ext cx="3939268" cy="1711728"/>
            </a:xfrm>
            <a:custGeom>
              <a:avLst/>
              <a:gdLst>
                <a:gd name="connsiteX0" fmla="*/ 0 w 3939268"/>
                <a:gd name="connsiteY0" fmla="*/ 100909 h 1711728"/>
                <a:gd name="connsiteX1" fmla="*/ 1547586 w 3939268"/>
                <a:gd name="connsiteY1" fmla="*/ 158059 h 1711728"/>
                <a:gd name="connsiteX2" fmla="*/ 2673804 w 3939268"/>
                <a:gd name="connsiteY2" fmla="*/ 1607220 h 1711728"/>
                <a:gd name="connsiteX3" fmla="*/ 3939268 w 3939268"/>
                <a:gd name="connsiteY3" fmla="*/ 1345963 h 1711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9268" h="1711728">
                  <a:moveTo>
                    <a:pt x="0" y="100909"/>
                  </a:moveTo>
                  <a:cubicBezTo>
                    <a:pt x="553257" y="8040"/>
                    <a:pt x="1101952" y="-92992"/>
                    <a:pt x="1547586" y="158059"/>
                  </a:cubicBezTo>
                  <a:cubicBezTo>
                    <a:pt x="1993219" y="409111"/>
                    <a:pt x="2275342" y="1370683"/>
                    <a:pt x="2673804" y="1607220"/>
                  </a:cubicBezTo>
                  <a:cubicBezTo>
                    <a:pt x="3072266" y="1843757"/>
                    <a:pt x="3528899" y="1645206"/>
                    <a:pt x="3939268" y="1345963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B802CC04-94A8-8458-6B2E-42258E68E455}"/>
                </a:ext>
              </a:extLst>
            </p:cNvPr>
            <p:cNvSpPr/>
            <p:nvPr/>
          </p:nvSpPr>
          <p:spPr>
            <a:xfrm>
              <a:off x="-19050" y="613105"/>
              <a:ext cx="3941536" cy="1773693"/>
            </a:xfrm>
            <a:custGeom>
              <a:avLst/>
              <a:gdLst>
                <a:gd name="connsiteX0" fmla="*/ 0 w 3941536"/>
                <a:gd name="connsiteY0" fmla="*/ 98529 h 1773693"/>
                <a:gd name="connsiteX1" fmla="*/ 1550005 w 3941536"/>
                <a:gd name="connsiteY1" fmla="*/ 168379 h 1773693"/>
                <a:gd name="connsiteX2" fmla="*/ 2683782 w 3941536"/>
                <a:gd name="connsiteY2" fmla="*/ 1672875 h 1773693"/>
                <a:gd name="connsiteX3" fmla="*/ 3941536 w 3941536"/>
                <a:gd name="connsiteY3" fmla="*/ 1394836 h 1773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1536" h="1773693">
                  <a:moveTo>
                    <a:pt x="0" y="98529"/>
                  </a:moveTo>
                  <a:cubicBezTo>
                    <a:pt x="553257" y="5660"/>
                    <a:pt x="1102708" y="-94012"/>
                    <a:pt x="1550005" y="168379"/>
                  </a:cubicBezTo>
                  <a:cubicBezTo>
                    <a:pt x="1997302" y="430769"/>
                    <a:pt x="2285320" y="1436338"/>
                    <a:pt x="2683782" y="1672875"/>
                  </a:cubicBezTo>
                  <a:cubicBezTo>
                    <a:pt x="3082244" y="1909412"/>
                    <a:pt x="3531167" y="1694079"/>
                    <a:pt x="3941536" y="1394836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BC58AA80-FB87-CD04-C025-E5F63D411DCF}"/>
                </a:ext>
              </a:extLst>
            </p:cNvPr>
            <p:cNvSpPr/>
            <p:nvPr/>
          </p:nvSpPr>
          <p:spPr>
            <a:xfrm>
              <a:off x="-19051" y="537814"/>
              <a:ext cx="3943803" cy="1835988"/>
            </a:xfrm>
            <a:custGeom>
              <a:avLst/>
              <a:gdLst>
                <a:gd name="connsiteX0" fmla="*/ 0 w 3943803"/>
                <a:gd name="connsiteY0" fmla="*/ 96263 h 1835988"/>
                <a:gd name="connsiteX1" fmla="*/ 1552424 w 3943803"/>
                <a:gd name="connsiteY1" fmla="*/ 178813 h 1835988"/>
                <a:gd name="connsiteX2" fmla="*/ 2693761 w 3943803"/>
                <a:gd name="connsiteY2" fmla="*/ 1738645 h 1835988"/>
                <a:gd name="connsiteX3" fmla="*/ 3943803 w 3943803"/>
                <a:gd name="connsiteY3" fmla="*/ 1443824 h 1835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3803" h="1835988">
                  <a:moveTo>
                    <a:pt x="0" y="96263"/>
                  </a:moveTo>
                  <a:cubicBezTo>
                    <a:pt x="553257" y="3394"/>
                    <a:pt x="1103464" y="-94917"/>
                    <a:pt x="1552424" y="178813"/>
                  </a:cubicBezTo>
                  <a:cubicBezTo>
                    <a:pt x="2001384" y="452543"/>
                    <a:pt x="2295299" y="1502108"/>
                    <a:pt x="2693761" y="1738645"/>
                  </a:cubicBezTo>
                  <a:cubicBezTo>
                    <a:pt x="3092223" y="1975182"/>
                    <a:pt x="3533434" y="1743067"/>
                    <a:pt x="3943803" y="1443824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AA4D2AE5-E9A3-837A-434F-269675055711}"/>
                </a:ext>
              </a:extLst>
            </p:cNvPr>
            <p:cNvSpPr/>
            <p:nvPr/>
          </p:nvSpPr>
          <p:spPr>
            <a:xfrm>
              <a:off x="-19050" y="462417"/>
              <a:ext cx="3946072" cy="1898591"/>
            </a:xfrm>
            <a:custGeom>
              <a:avLst/>
              <a:gdLst>
                <a:gd name="connsiteX0" fmla="*/ 0 w 3946072"/>
                <a:gd name="connsiteY0" fmla="*/ 94103 h 1898591"/>
                <a:gd name="connsiteX1" fmla="*/ 1554843 w 3946072"/>
                <a:gd name="connsiteY1" fmla="*/ 189353 h 1898591"/>
                <a:gd name="connsiteX2" fmla="*/ 2703739 w 3946072"/>
                <a:gd name="connsiteY2" fmla="*/ 1804521 h 1898591"/>
                <a:gd name="connsiteX3" fmla="*/ 3946072 w 3946072"/>
                <a:gd name="connsiteY3" fmla="*/ 1492917 h 1898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6072" h="1898591">
                  <a:moveTo>
                    <a:pt x="0" y="94103"/>
                  </a:moveTo>
                  <a:cubicBezTo>
                    <a:pt x="553257" y="1234"/>
                    <a:pt x="1104220" y="-95716"/>
                    <a:pt x="1554843" y="189353"/>
                  </a:cubicBezTo>
                  <a:cubicBezTo>
                    <a:pt x="2005466" y="474422"/>
                    <a:pt x="2305277" y="1567984"/>
                    <a:pt x="2703739" y="1804521"/>
                  </a:cubicBezTo>
                  <a:cubicBezTo>
                    <a:pt x="3102201" y="2041058"/>
                    <a:pt x="3535702" y="1792160"/>
                    <a:pt x="3946072" y="1492917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D17C210C-778D-641F-1517-39A564D1CC19}"/>
                </a:ext>
              </a:extLst>
            </p:cNvPr>
            <p:cNvSpPr/>
            <p:nvPr/>
          </p:nvSpPr>
          <p:spPr>
            <a:xfrm>
              <a:off x="-19051" y="386922"/>
              <a:ext cx="3948339" cy="1961480"/>
            </a:xfrm>
            <a:custGeom>
              <a:avLst/>
              <a:gdLst>
                <a:gd name="connsiteX0" fmla="*/ 0 w 3948339"/>
                <a:gd name="connsiteY0" fmla="*/ 92041 h 1961480"/>
                <a:gd name="connsiteX1" fmla="*/ 1557262 w 3948339"/>
                <a:gd name="connsiteY1" fmla="*/ 199991 h 1961480"/>
                <a:gd name="connsiteX2" fmla="*/ 2713718 w 3948339"/>
                <a:gd name="connsiteY2" fmla="*/ 1870495 h 1961480"/>
                <a:gd name="connsiteX3" fmla="*/ 3948339 w 3948339"/>
                <a:gd name="connsiteY3" fmla="*/ 1542109 h 1961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8339" h="1961480">
                  <a:moveTo>
                    <a:pt x="0" y="92041"/>
                  </a:moveTo>
                  <a:cubicBezTo>
                    <a:pt x="553257" y="-828"/>
                    <a:pt x="1104976" y="-96417"/>
                    <a:pt x="1557262" y="199991"/>
                  </a:cubicBezTo>
                  <a:cubicBezTo>
                    <a:pt x="2009548" y="496400"/>
                    <a:pt x="2315256" y="1633958"/>
                    <a:pt x="2713718" y="1870495"/>
                  </a:cubicBezTo>
                  <a:cubicBezTo>
                    <a:pt x="3112180" y="2107032"/>
                    <a:pt x="3537970" y="1841352"/>
                    <a:pt x="3948339" y="1542109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4BF14C18-0AE6-D7A5-D508-F48381698A97}"/>
                </a:ext>
              </a:extLst>
            </p:cNvPr>
            <p:cNvSpPr/>
            <p:nvPr/>
          </p:nvSpPr>
          <p:spPr>
            <a:xfrm>
              <a:off x="-19051" y="311335"/>
              <a:ext cx="3950607" cy="2024634"/>
            </a:xfrm>
            <a:custGeom>
              <a:avLst/>
              <a:gdLst>
                <a:gd name="connsiteX0" fmla="*/ 0 w 3950607"/>
                <a:gd name="connsiteY0" fmla="*/ 90072 h 2024634"/>
                <a:gd name="connsiteX1" fmla="*/ 1559681 w 3950607"/>
                <a:gd name="connsiteY1" fmla="*/ 210722 h 2024634"/>
                <a:gd name="connsiteX2" fmla="*/ 2723696 w 3950607"/>
                <a:gd name="connsiteY2" fmla="*/ 1936561 h 2024634"/>
                <a:gd name="connsiteX3" fmla="*/ 3950607 w 3950607"/>
                <a:gd name="connsiteY3" fmla="*/ 1591393 h 2024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50607" h="2024634">
                  <a:moveTo>
                    <a:pt x="0" y="90072"/>
                  </a:moveTo>
                  <a:cubicBezTo>
                    <a:pt x="553257" y="-2797"/>
                    <a:pt x="1105732" y="-97026"/>
                    <a:pt x="1559681" y="210722"/>
                  </a:cubicBezTo>
                  <a:cubicBezTo>
                    <a:pt x="2013630" y="518469"/>
                    <a:pt x="2325234" y="1700024"/>
                    <a:pt x="2723696" y="1936561"/>
                  </a:cubicBezTo>
                  <a:cubicBezTo>
                    <a:pt x="3122158" y="2173098"/>
                    <a:pt x="3540238" y="1890636"/>
                    <a:pt x="3950607" y="1591393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A643F0A9-86F7-BD96-8B37-64D8CBF1E0F0}"/>
                </a:ext>
              </a:extLst>
            </p:cNvPr>
            <p:cNvSpPr/>
            <p:nvPr/>
          </p:nvSpPr>
          <p:spPr>
            <a:xfrm>
              <a:off x="-19050" y="235663"/>
              <a:ext cx="3952875" cy="2088035"/>
            </a:xfrm>
            <a:custGeom>
              <a:avLst/>
              <a:gdLst>
                <a:gd name="connsiteX0" fmla="*/ 0 w 3952875"/>
                <a:gd name="connsiteY0" fmla="*/ 88187 h 2088035"/>
                <a:gd name="connsiteX1" fmla="*/ 1562100 w 3952875"/>
                <a:gd name="connsiteY1" fmla="*/ 221537 h 2088035"/>
                <a:gd name="connsiteX2" fmla="*/ 2733675 w 3952875"/>
                <a:gd name="connsiteY2" fmla="*/ 2002712 h 2088035"/>
                <a:gd name="connsiteX3" fmla="*/ 3952875 w 3952875"/>
                <a:gd name="connsiteY3" fmla="*/ 1640762 h 208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52875" h="2088035">
                  <a:moveTo>
                    <a:pt x="0" y="88187"/>
                  </a:moveTo>
                  <a:cubicBezTo>
                    <a:pt x="553244" y="-4682"/>
                    <a:pt x="1106488" y="-97550"/>
                    <a:pt x="1562100" y="221537"/>
                  </a:cubicBezTo>
                  <a:cubicBezTo>
                    <a:pt x="2017712" y="540624"/>
                    <a:pt x="2335213" y="1766175"/>
                    <a:pt x="2733675" y="2002712"/>
                  </a:cubicBezTo>
                  <a:cubicBezTo>
                    <a:pt x="3132137" y="2239249"/>
                    <a:pt x="3542506" y="1940005"/>
                    <a:pt x="3952875" y="1640762"/>
                  </a:cubicBez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DA251C">
                      <a:alpha val="30000"/>
                    </a:srgbClr>
                  </a:gs>
                  <a:gs pos="87000">
                    <a:srgbClr val="DA251C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D4FF918D-4E5B-AFB5-AAD2-AFA4AD21F3EA}"/>
              </a:ext>
            </a:extLst>
          </p:cNvPr>
          <p:cNvGrpSpPr/>
          <p:nvPr/>
        </p:nvGrpSpPr>
        <p:grpSpPr>
          <a:xfrm>
            <a:off x="482600" y="857293"/>
            <a:ext cx="4600069" cy="637200"/>
            <a:chOff x="482600" y="1066800"/>
            <a:chExt cx="5170963" cy="716280"/>
          </a:xfrm>
        </p:grpSpPr>
        <p:pic>
          <p:nvPicPr>
            <p:cNvPr id="10" name="图片 9" descr="文本&#10;&#10;描述已自动生成">
              <a:extLst>
                <a:ext uri="{FF2B5EF4-FFF2-40B4-BE49-F238E27FC236}">
                  <a16:creationId xmlns:a16="http://schemas.microsoft.com/office/drawing/2014/main" id="{D8354B84-3983-E15E-A743-FAFC8CA22A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98"/>
            <a:stretch/>
          </p:blipFill>
          <p:spPr>
            <a:xfrm>
              <a:off x="1211580" y="1066800"/>
              <a:ext cx="4441983" cy="716280"/>
            </a:xfrm>
            <a:prstGeom prst="rect">
              <a:avLst/>
            </a:prstGeom>
          </p:spPr>
        </p:pic>
        <p:pic>
          <p:nvPicPr>
            <p:cNvPr id="11" name="图片 10" descr="形状, 徽标&#10;&#10;描述已自动生成">
              <a:extLst>
                <a:ext uri="{FF2B5EF4-FFF2-40B4-BE49-F238E27FC236}">
                  <a16:creationId xmlns:a16="http://schemas.microsoft.com/office/drawing/2014/main" id="{837E0F5B-173B-1964-96B7-0B9BBBB49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600" y="1066800"/>
              <a:ext cx="716280" cy="716280"/>
            </a:xfrm>
            <a:prstGeom prst="rect">
              <a:avLst/>
            </a:prstGeom>
          </p:spPr>
        </p:pic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C63EBFB-F516-6A97-F3B2-BE35D94EDB2B}"/>
              </a:ext>
            </a:extLst>
          </p:cNvPr>
          <p:cNvSpPr txBox="1"/>
          <p:nvPr/>
        </p:nvSpPr>
        <p:spPr>
          <a:xfrm>
            <a:off x="482600" y="1777092"/>
            <a:ext cx="6609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gradFill flip="none" rotWithShape="1">
                  <a:gsLst>
                    <a:gs pos="100000">
                      <a:srgbClr val="AD441F"/>
                    </a:gs>
                    <a:gs pos="0">
                      <a:srgbClr val="DA251C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感谢您的观看！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DB2F0B1-B316-6370-456C-7956A4AE31CF}"/>
              </a:ext>
            </a:extLst>
          </p:cNvPr>
          <p:cNvSpPr txBox="1"/>
          <p:nvPr/>
        </p:nvSpPr>
        <p:spPr>
          <a:xfrm>
            <a:off x="482600" y="2700422"/>
            <a:ext cx="627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THANKS FOR YOUR WATCHING!</a:t>
            </a:r>
          </a:p>
        </p:txBody>
      </p:sp>
      <p:sp>
        <p:nvSpPr>
          <p:cNvPr id="14" name="Rounded Rectangle 26">
            <a:extLst>
              <a:ext uri="{FF2B5EF4-FFF2-40B4-BE49-F238E27FC236}">
                <a16:creationId xmlns:a16="http://schemas.microsoft.com/office/drawing/2014/main" id="{C2F87D77-FB08-3D5D-072F-12CA11C9AE6E}"/>
              </a:ext>
            </a:extLst>
          </p:cNvPr>
          <p:cNvSpPr/>
          <p:nvPr/>
        </p:nvSpPr>
        <p:spPr>
          <a:xfrm>
            <a:off x="565042" y="3289039"/>
            <a:ext cx="263620" cy="263252"/>
          </a:xfrm>
          <a:custGeom>
            <a:avLst/>
            <a:gdLst>
              <a:gd name="connsiteX0" fmla="*/ 273729 w 606298"/>
              <a:gd name="connsiteY0" fmla="*/ 171115 h 605451"/>
              <a:gd name="connsiteX1" fmla="*/ 283054 w 606298"/>
              <a:gd name="connsiteY1" fmla="*/ 178940 h 605451"/>
              <a:gd name="connsiteX2" fmla="*/ 335903 w 606298"/>
              <a:gd name="connsiteY2" fmla="*/ 283394 h 605451"/>
              <a:gd name="connsiteX3" fmla="*/ 452172 w 606298"/>
              <a:gd name="connsiteY3" fmla="*/ 283394 h 605451"/>
              <a:gd name="connsiteX4" fmla="*/ 468272 w 606298"/>
              <a:gd name="connsiteY4" fmla="*/ 299473 h 605451"/>
              <a:gd name="connsiteX5" fmla="*/ 452172 w 606298"/>
              <a:gd name="connsiteY5" fmla="*/ 315552 h 605451"/>
              <a:gd name="connsiteX6" fmla="*/ 339222 w 606298"/>
              <a:gd name="connsiteY6" fmla="*/ 315552 h 605451"/>
              <a:gd name="connsiteX7" fmla="*/ 283054 w 606298"/>
              <a:gd name="connsiteY7" fmla="*/ 426388 h 605451"/>
              <a:gd name="connsiteX8" fmla="*/ 261546 w 606298"/>
              <a:gd name="connsiteY8" fmla="*/ 433507 h 605451"/>
              <a:gd name="connsiteX9" fmla="*/ 254417 w 606298"/>
              <a:gd name="connsiteY9" fmla="*/ 412028 h 605451"/>
              <a:gd name="connsiteX10" fmla="*/ 303211 w 606298"/>
              <a:gd name="connsiteY10" fmla="*/ 315429 h 605451"/>
              <a:gd name="connsiteX11" fmla="*/ 170104 w 606298"/>
              <a:gd name="connsiteY11" fmla="*/ 315429 h 605451"/>
              <a:gd name="connsiteX12" fmla="*/ 170104 w 606298"/>
              <a:gd name="connsiteY12" fmla="*/ 334086 h 605451"/>
              <a:gd name="connsiteX13" fmla="*/ 154004 w 606298"/>
              <a:gd name="connsiteY13" fmla="*/ 350043 h 605451"/>
              <a:gd name="connsiteX14" fmla="*/ 138026 w 606298"/>
              <a:gd name="connsiteY14" fmla="*/ 334086 h 605451"/>
              <a:gd name="connsiteX15" fmla="*/ 138026 w 606298"/>
              <a:gd name="connsiteY15" fmla="*/ 264860 h 605451"/>
              <a:gd name="connsiteX16" fmla="*/ 154004 w 606298"/>
              <a:gd name="connsiteY16" fmla="*/ 248903 h 605451"/>
              <a:gd name="connsiteX17" fmla="*/ 170104 w 606298"/>
              <a:gd name="connsiteY17" fmla="*/ 264860 h 605451"/>
              <a:gd name="connsiteX18" fmla="*/ 170104 w 606298"/>
              <a:gd name="connsiteY18" fmla="*/ 283516 h 605451"/>
              <a:gd name="connsiteX19" fmla="*/ 300015 w 606298"/>
              <a:gd name="connsiteY19" fmla="*/ 283516 h 605451"/>
              <a:gd name="connsiteX20" fmla="*/ 254417 w 606298"/>
              <a:gd name="connsiteY20" fmla="*/ 193424 h 605451"/>
              <a:gd name="connsiteX21" fmla="*/ 261546 w 606298"/>
              <a:gd name="connsiteY21" fmla="*/ 171944 h 605451"/>
              <a:gd name="connsiteX22" fmla="*/ 273729 w 606298"/>
              <a:gd name="connsiteY22" fmla="*/ 171115 h 605451"/>
              <a:gd name="connsiteX23" fmla="*/ 268674 w 606298"/>
              <a:gd name="connsiteY23" fmla="*/ 150596 h 605451"/>
              <a:gd name="connsiteX24" fmla="*/ 252696 w 606298"/>
              <a:gd name="connsiteY24" fmla="*/ 154523 h 605451"/>
              <a:gd name="connsiteX25" fmla="*/ 236964 w 606298"/>
              <a:gd name="connsiteY25" fmla="*/ 202267 h 605451"/>
              <a:gd name="connsiteX26" fmla="*/ 268182 w 606298"/>
              <a:gd name="connsiteY26" fmla="*/ 263880 h 605451"/>
              <a:gd name="connsiteX27" fmla="*/ 189645 w 606298"/>
              <a:gd name="connsiteY27" fmla="*/ 263880 h 605451"/>
              <a:gd name="connsiteX28" fmla="*/ 154002 w 606298"/>
              <a:gd name="connsiteY28" fmla="*/ 229392 h 605451"/>
              <a:gd name="connsiteX29" fmla="*/ 118482 w 606298"/>
              <a:gd name="connsiteY29" fmla="*/ 264862 h 605451"/>
              <a:gd name="connsiteX30" fmla="*/ 118482 w 606298"/>
              <a:gd name="connsiteY30" fmla="*/ 334084 h 605451"/>
              <a:gd name="connsiteX31" fmla="*/ 154002 w 606298"/>
              <a:gd name="connsiteY31" fmla="*/ 369555 h 605451"/>
              <a:gd name="connsiteX32" fmla="*/ 189645 w 606298"/>
              <a:gd name="connsiteY32" fmla="*/ 334944 h 605451"/>
              <a:gd name="connsiteX33" fmla="*/ 271501 w 606298"/>
              <a:gd name="connsiteY33" fmla="*/ 334944 h 605451"/>
              <a:gd name="connsiteX34" fmla="*/ 236964 w 606298"/>
              <a:gd name="connsiteY34" fmla="*/ 403184 h 605451"/>
              <a:gd name="connsiteX35" fmla="*/ 252696 w 606298"/>
              <a:gd name="connsiteY35" fmla="*/ 450928 h 605451"/>
              <a:gd name="connsiteX36" fmla="*/ 268674 w 606298"/>
              <a:gd name="connsiteY36" fmla="*/ 454733 h 605451"/>
              <a:gd name="connsiteX37" fmla="*/ 300507 w 606298"/>
              <a:gd name="connsiteY37" fmla="*/ 435218 h 605451"/>
              <a:gd name="connsiteX38" fmla="*/ 351267 w 606298"/>
              <a:gd name="connsiteY38" fmla="*/ 335066 h 605451"/>
              <a:gd name="connsiteX39" fmla="*/ 452173 w 606298"/>
              <a:gd name="connsiteY39" fmla="*/ 335066 h 605451"/>
              <a:gd name="connsiteX40" fmla="*/ 487816 w 606298"/>
              <a:gd name="connsiteY40" fmla="*/ 299473 h 605451"/>
              <a:gd name="connsiteX41" fmla="*/ 452173 w 606298"/>
              <a:gd name="connsiteY41" fmla="*/ 263880 h 605451"/>
              <a:gd name="connsiteX42" fmla="*/ 347949 w 606298"/>
              <a:gd name="connsiteY42" fmla="*/ 263880 h 605451"/>
              <a:gd name="connsiteX43" fmla="*/ 300507 w 606298"/>
              <a:gd name="connsiteY43" fmla="*/ 170111 h 605451"/>
              <a:gd name="connsiteX44" fmla="*/ 268674 w 606298"/>
              <a:gd name="connsiteY44" fmla="*/ 150596 h 605451"/>
              <a:gd name="connsiteX45" fmla="*/ 303088 w 606298"/>
              <a:gd name="connsiteY45" fmla="*/ 0 h 605451"/>
              <a:gd name="connsiteX46" fmla="*/ 606298 w 606298"/>
              <a:gd name="connsiteY46" fmla="*/ 302664 h 605451"/>
              <a:gd name="connsiteX47" fmla="*/ 303088 w 606298"/>
              <a:gd name="connsiteY47" fmla="*/ 605451 h 605451"/>
              <a:gd name="connsiteX48" fmla="*/ 0 w 606298"/>
              <a:gd name="connsiteY48" fmla="*/ 302664 h 605451"/>
              <a:gd name="connsiteX49" fmla="*/ 303088 w 606298"/>
              <a:gd name="connsiteY49" fmla="*/ 0 h 6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606298" h="605451">
                <a:moveTo>
                  <a:pt x="273729" y="171115"/>
                </a:moveTo>
                <a:cubicBezTo>
                  <a:pt x="277646" y="172404"/>
                  <a:pt x="281088" y="175135"/>
                  <a:pt x="283054" y="178940"/>
                </a:cubicBezTo>
                <a:lnTo>
                  <a:pt x="335903" y="283394"/>
                </a:lnTo>
                <a:lnTo>
                  <a:pt x="452172" y="283394"/>
                </a:lnTo>
                <a:cubicBezTo>
                  <a:pt x="461021" y="283394"/>
                  <a:pt x="468272" y="290636"/>
                  <a:pt x="468272" y="299473"/>
                </a:cubicBezTo>
                <a:cubicBezTo>
                  <a:pt x="468272" y="308310"/>
                  <a:pt x="461021" y="315552"/>
                  <a:pt x="452172" y="315552"/>
                </a:cubicBezTo>
                <a:lnTo>
                  <a:pt x="339222" y="315552"/>
                </a:lnTo>
                <a:lnTo>
                  <a:pt x="283054" y="426388"/>
                </a:lnTo>
                <a:cubicBezTo>
                  <a:pt x="279121" y="434121"/>
                  <a:pt x="269166" y="437435"/>
                  <a:pt x="261546" y="433507"/>
                </a:cubicBezTo>
                <a:cubicBezTo>
                  <a:pt x="253557" y="429580"/>
                  <a:pt x="250484" y="419883"/>
                  <a:pt x="254417" y="412028"/>
                </a:cubicBezTo>
                <a:lnTo>
                  <a:pt x="303211" y="315429"/>
                </a:lnTo>
                <a:lnTo>
                  <a:pt x="170104" y="315429"/>
                </a:lnTo>
                <a:lnTo>
                  <a:pt x="170104" y="334086"/>
                </a:lnTo>
                <a:cubicBezTo>
                  <a:pt x="170104" y="342924"/>
                  <a:pt x="162853" y="350043"/>
                  <a:pt x="154004" y="350043"/>
                </a:cubicBezTo>
                <a:cubicBezTo>
                  <a:pt x="145155" y="350043"/>
                  <a:pt x="138026" y="342801"/>
                  <a:pt x="138026" y="334086"/>
                </a:cubicBezTo>
                <a:lnTo>
                  <a:pt x="138026" y="264860"/>
                </a:lnTo>
                <a:cubicBezTo>
                  <a:pt x="138026" y="256145"/>
                  <a:pt x="145155" y="248903"/>
                  <a:pt x="154004" y="248903"/>
                </a:cubicBezTo>
                <a:cubicBezTo>
                  <a:pt x="162853" y="248903"/>
                  <a:pt x="170104" y="256145"/>
                  <a:pt x="170104" y="264860"/>
                </a:cubicBezTo>
                <a:lnTo>
                  <a:pt x="170104" y="283516"/>
                </a:lnTo>
                <a:lnTo>
                  <a:pt x="300015" y="283516"/>
                </a:lnTo>
                <a:lnTo>
                  <a:pt x="254417" y="193424"/>
                </a:lnTo>
                <a:cubicBezTo>
                  <a:pt x="250484" y="185568"/>
                  <a:pt x="253557" y="175872"/>
                  <a:pt x="261546" y="171944"/>
                </a:cubicBezTo>
                <a:cubicBezTo>
                  <a:pt x="265417" y="169980"/>
                  <a:pt x="269811" y="169827"/>
                  <a:pt x="273729" y="171115"/>
                </a:cubicBezTo>
                <a:close/>
                <a:moveTo>
                  <a:pt x="268674" y="150596"/>
                </a:moveTo>
                <a:cubicBezTo>
                  <a:pt x="263143" y="150596"/>
                  <a:pt x="257612" y="151946"/>
                  <a:pt x="252696" y="154523"/>
                </a:cubicBezTo>
                <a:cubicBezTo>
                  <a:pt x="235120" y="163360"/>
                  <a:pt x="228115" y="184716"/>
                  <a:pt x="236964" y="202267"/>
                </a:cubicBezTo>
                <a:lnTo>
                  <a:pt x="268182" y="263880"/>
                </a:lnTo>
                <a:lnTo>
                  <a:pt x="189645" y="263880"/>
                </a:lnTo>
                <a:cubicBezTo>
                  <a:pt x="189030" y="244856"/>
                  <a:pt x="173298" y="229392"/>
                  <a:pt x="154002" y="229392"/>
                </a:cubicBezTo>
                <a:cubicBezTo>
                  <a:pt x="134460" y="229392"/>
                  <a:pt x="118482" y="245347"/>
                  <a:pt x="118482" y="264862"/>
                </a:cubicBezTo>
                <a:lnTo>
                  <a:pt x="118482" y="334084"/>
                </a:lnTo>
                <a:cubicBezTo>
                  <a:pt x="118482" y="353599"/>
                  <a:pt x="134460" y="369555"/>
                  <a:pt x="154002" y="369555"/>
                </a:cubicBezTo>
                <a:cubicBezTo>
                  <a:pt x="173298" y="369555"/>
                  <a:pt x="189153" y="354090"/>
                  <a:pt x="189645" y="334944"/>
                </a:cubicBezTo>
                <a:lnTo>
                  <a:pt x="271501" y="334944"/>
                </a:lnTo>
                <a:lnTo>
                  <a:pt x="236964" y="403184"/>
                </a:lnTo>
                <a:cubicBezTo>
                  <a:pt x="228115" y="420612"/>
                  <a:pt x="235120" y="442091"/>
                  <a:pt x="252696" y="450928"/>
                </a:cubicBezTo>
                <a:cubicBezTo>
                  <a:pt x="257735" y="453505"/>
                  <a:pt x="263143" y="454733"/>
                  <a:pt x="268674" y="454733"/>
                </a:cubicBezTo>
                <a:cubicBezTo>
                  <a:pt x="282194" y="454733"/>
                  <a:pt x="294361" y="447246"/>
                  <a:pt x="300507" y="435218"/>
                </a:cubicBezTo>
                <a:lnTo>
                  <a:pt x="351267" y="335066"/>
                </a:lnTo>
                <a:lnTo>
                  <a:pt x="452173" y="335066"/>
                </a:lnTo>
                <a:cubicBezTo>
                  <a:pt x="471838" y="335066"/>
                  <a:pt x="487816" y="319111"/>
                  <a:pt x="487816" y="299473"/>
                </a:cubicBezTo>
                <a:cubicBezTo>
                  <a:pt x="487816" y="279836"/>
                  <a:pt x="471838" y="263880"/>
                  <a:pt x="452173" y="263880"/>
                </a:cubicBezTo>
                <a:lnTo>
                  <a:pt x="347949" y="263880"/>
                </a:lnTo>
                <a:lnTo>
                  <a:pt x="300507" y="170111"/>
                </a:lnTo>
                <a:cubicBezTo>
                  <a:pt x="294361" y="158083"/>
                  <a:pt x="282194" y="150596"/>
                  <a:pt x="268674" y="150596"/>
                </a:cubicBezTo>
                <a:close/>
                <a:moveTo>
                  <a:pt x="303088" y="0"/>
                </a:moveTo>
                <a:cubicBezTo>
                  <a:pt x="470241" y="0"/>
                  <a:pt x="606298" y="135745"/>
                  <a:pt x="606298" y="302664"/>
                </a:cubicBezTo>
                <a:cubicBezTo>
                  <a:pt x="606298" y="469584"/>
                  <a:pt x="470241" y="605451"/>
                  <a:pt x="303088" y="605451"/>
                </a:cubicBezTo>
                <a:cubicBezTo>
                  <a:pt x="135935" y="605451"/>
                  <a:pt x="0" y="469584"/>
                  <a:pt x="0" y="302664"/>
                </a:cubicBezTo>
                <a:cubicBezTo>
                  <a:pt x="0" y="135745"/>
                  <a:pt x="135935" y="0"/>
                  <a:pt x="303088" y="0"/>
                </a:cubicBezTo>
                <a:close/>
              </a:path>
            </a:pathLst>
          </a:custGeom>
          <a:gradFill>
            <a:gsLst>
              <a:gs pos="0">
                <a:srgbClr val="D29C88"/>
              </a:gs>
              <a:gs pos="100000">
                <a:schemeClr val="accent2">
                  <a:lumMod val="50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0EB1684-F913-DAC0-7118-4EA49EE3E57F}"/>
              </a:ext>
            </a:extLst>
          </p:cNvPr>
          <p:cNvSpPr txBox="1"/>
          <p:nvPr/>
        </p:nvSpPr>
        <p:spPr>
          <a:xfrm>
            <a:off x="796303" y="3266777"/>
            <a:ext cx="8368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学生   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|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1C0A2D8-2ADF-7827-242F-BBFADBFE2B54}"/>
              </a:ext>
            </a:extLst>
          </p:cNvPr>
          <p:cNvSpPr txBox="1"/>
          <p:nvPr/>
        </p:nvSpPr>
        <p:spPr>
          <a:xfrm>
            <a:off x="1525918" y="3266777"/>
            <a:ext cx="1118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荷包蛋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17" name="Rounded Rectangle 28">
            <a:extLst>
              <a:ext uri="{FF2B5EF4-FFF2-40B4-BE49-F238E27FC236}">
                <a16:creationId xmlns:a16="http://schemas.microsoft.com/office/drawing/2014/main" id="{AF43632E-897A-95FE-8A85-537AD1370F0B}"/>
              </a:ext>
            </a:extLst>
          </p:cNvPr>
          <p:cNvSpPr/>
          <p:nvPr/>
        </p:nvSpPr>
        <p:spPr>
          <a:xfrm>
            <a:off x="3067651" y="3289039"/>
            <a:ext cx="263620" cy="263252"/>
          </a:xfrm>
          <a:custGeom>
            <a:avLst/>
            <a:gdLst>
              <a:gd name="connsiteX0" fmla="*/ 273729 w 606298"/>
              <a:gd name="connsiteY0" fmla="*/ 171115 h 605451"/>
              <a:gd name="connsiteX1" fmla="*/ 283054 w 606298"/>
              <a:gd name="connsiteY1" fmla="*/ 178940 h 605451"/>
              <a:gd name="connsiteX2" fmla="*/ 335903 w 606298"/>
              <a:gd name="connsiteY2" fmla="*/ 283394 h 605451"/>
              <a:gd name="connsiteX3" fmla="*/ 452172 w 606298"/>
              <a:gd name="connsiteY3" fmla="*/ 283394 h 605451"/>
              <a:gd name="connsiteX4" fmla="*/ 468272 w 606298"/>
              <a:gd name="connsiteY4" fmla="*/ 299473 h 605451"/>
              <a:gd name="connsiteX5" fmla="*/ 452172 w 606298"/>
              <a:gd name="connsiteY5" fmla="*/ 315552 h 605451"/>
              <a:gd name="connsiteX6" fmla="*/ 339222 w 606298"/>
              <a:gd name="connsiteY6" fmla="*/ 315552 h 605451"/>
              <a:gd name="connsiteX7" fmla="*/ 283054 w 606298"/>
              <a:gd name="connsiteY7" fmla="*/ 426388 h 605451"/>
              <a:gd name="connsiteX8" fmla="*/ 261546 w 606298"/>
              <a:gd name="connsiteY8" fmla="*/ 433507 h 605451"/>
              <a:gd name="connsiteX9" fmla="*/ 254417 w 606298"/>
              <a:gd name="connsiteY9" fmla="*/ 412028 h 605451"/>
              <a:gd name="connsiteX10" fmla="*/ 303211 w 606298"/>
              <a:gd name="connsiteY10" fmla="*/ 315429 h 605451"/>
              <a:gd name="connsiteX11" fmla="*/ 170104 w 606298"/>
              <a:gd name="connsiteY11" fmla="*/ 315429 h 605451"/>
              <a:gd name="connsiteX12" fmla="*/ 170104 w 606298"/>
              <a:gd name="connsiteY12" fmla="*/ 334086 h 605451"/>
              <a:gd name="connsiteX13" fmla="*/ 154004 w 606298"/>
              <a:gd name="connsiteY13" fmla="*/ 350043 h 605451"/>
              <a:gd name="connsiteX14" fmla="*/ 138026 w 606298"/>
              <a:gd name="connsiteY14" fmla="*/ 334086 h 605451"/>
              <a:gd name="connsiteX15" fmla="*/ 138026 w 606298"/>
              <a:gd name="connsiteY15" fmla="*/ 264860 h 605451"/>
              <a:gd name="connsiteX16" fmla="*/ 154004 w 606298"/>
              <a:gd name="connsiteY16" fmla="*/ 248903 h 605451"/>
              <a:gd name="connsiteX17" fmla="*/ 170104 w 606298"/>
              <a:gd name="connsiteY17" fmla="*/ 264860 h 605451"/>
              <a:gd name="connsiteX18" fmla="*/ 170104 w 606298"/>
              <a:gd name="connsiteY18" fmla="*/ 283516 h 605451"/>
              <a:gd name="connsiteX19" fmla="*/ 300015 w 606298"/>
              <a:gd name="connsiteY19" fmla="*/ 283516 h 605451"/>
              <a:gd name="connsiteX20" fmla="*/ 254417 w 606298"/>
              <a:gd name="connsiteY20" fmla="*/ 193424 h 605451"/>
              <a:gd name="connsiteX21" fmla="*/ 261546 w 606298"/>
              <a:gd name="connsiteY21" fmla="*/ 171944 h 605451"/>
              <a:gd name="connsiteX22" fmla="*/ 273729 w 606298"/>
              <a:gd name="connsiteY22" fmla="*/ 171115 h 605451"/>
              <a:gd name="connsiteX23" fmla="*/ 268674 w 606298"/>
              <a:gd name="connsiteY23" fmla="*/ 150596 h 605451"/>
              <a:gd name="connsiteX24" fmla="*/ 252696 w 606298"/>
              <a:gd name="connsiteY24" fmla="*/ 154523 h 605451"/>
              <a:gd name="connsiteX25" fmla="*/ 236964 w 606298"/>
              <a:gd name="connsiteY25" fmla="*/ 202267 h 605451"/>
              <a:gd name="connsiteX26" fmla="*/ 268182 w 606298"/>
              <a:gd name="connsiteY26" fmla="*/ 263880 h 605451"/>
              <a:gd name="connsiteX27" fmla="*/ 189645 w 606298"/>
              <a:gd name="connsiteY27" fmla="*/ 263880 h 605451"/>
              <a:gd name="connsiteX28" fmla="*/ 154002 w 606298"/>
              <a:gd name="connsiteY28" fmla="*/ 229392 h 605451"/>
              <a:gd name="connsiteX29" fmla="*/ 118482 w 606298"/>
              <a:gd name="connsiteY29" fmla="*/ 264862 h 605451"/>
              <a:gd name="connsiteX30" fmla="*/ 118482 w 606298"/>
              <a:gd name="connsiteY30" fmla="*/ 334084 h 605451"/>
              <a:gd name="connsiteX31" fmla="*/ 154002 w 606298"/>
              <a:gd name="connsiteY31" fmla="*/ 369555 h 605451"/>
              <a:gd name="connsiteX32" fmla="*/ 189645 w 606298"/>
              <a:gd name="connsiteY32" fmla="*/ 334944 h 605451"/>
              <a:gd name="connsiteX33" fmla="*/ 271501 w 606298"/>
              <a:gd name="connsiteY33" fmla="*/ 334944 h 605451"/>
              <a:gd name="connsiteX34" fmla="*/ 236964 w 606298"/>
              <a:gd name="connsiteY34" fmla="*/ 403184 h 605451"/>
              <a:gd name="connsiteX35" fmla="*/ 252696 w 606298"/>
              <a:gd name="connsiteY35" fmla="*/ 450928 h 605451"/>
              <a:gd name="connsiteX36" fmla="*/ 268674 w 606298"/>
              <a:gd name="connsiteY36" fmla="*/ 454733 h 605451"/>
              <a:gd name="connsiteX37" fmla="*/ 300507 w 606298"/>
              <a:gd name="connsiteY37" fmla="*/ 435218 h 605451"/>
              <a:gd name="connsiteX38" fmla="*/ 351267 w 606298"/>
              <a:gd name="connsiteY38" fmla="*/ 335066 h 605451"/>
              <a:gd name="connsiteX39" fmla="*/ 452173 w 606298"/>
              <a:gd name="connsiteY39" fmla="*/ 335066 h 605451"/>
              <a:gd name="connsiteX40" fmla="*/ 487816 w 606298"/>
              <a:gd name="connsiteY40" fmla="*/ 299473 h 605451"/>
              <a:gd name="connsiteX41" fmla="*/ 452173 w 606298"/>
              <a:gd name="connsiteY41" fmla="*/ 263880 h 605451"/>
              <a:gd name="connsiteX42" fmla="*/ 347949 w 606298"/>
              <a:gd name="connsiteY42" fmla="*/ 263880 h 605451"/>
              <a:gd name="connsiteX43" fmla="*/ 300507 w 606298"/>
              <a:gd name="connsiteY43" fmla="*/ 170111 h 605451"/>
              <a:gd name="connsiteX44" fmla="*/ 268674 w 606298"/>
              <a:gd name="connsiteY44" fmla="*/ 150596 h 605451"/>
              <a:gd name="connsiteX45" fmla="*/ 303088 w 606298"/>
              <a:gd name="connsiteY45" fmla="*/ 0 h 605451"/>
              <a:gd name="connsiteX46" fmla="*/ 606298 w 606298"/>
              <a:gd name="connsiteY46" fmla="*/ 302664 h 605451"/>
              <a:gd name="connsiteX47" fmla="*/ 303088 w 606298"/>
              <a:gd name="connsiteY47" fmla="*/ 605451 h 605451"/>
              <a:gd name="connsiteX48" fmla="*/ 0 w 606298"/>
              <a:gd name="connsiteY48" fmla="*/ 302664 h 605451"/>
              <a:gd name="connsiteX49" fmla="*/ 303088 w 606298"/>
              <a:gd name="connsiteY49" fmla="*/ 0 h 6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606298" h="605451">
                <a:moveTo>
                  <a:pt x="273729" y="171115"/>
                </a:moveTo>
                <a:cubicBezTo>
                  <a:pt x="277646" y="172404"/>
                  <a:pt x="281088" y="175135"/>
                  <a:pt x="283054" y="178940"/>
                </a:cubicBezTo>
                <a:lnTo>
                  <a:pt x="335903" y="283394"/>
                </a:lnTo>
                <a:lnTo>
                  <a:pt x="452172" y="283394"/>
                </a:lnTo>
                <a:cubicBezTo>
                  <a:pt x="461021" y="283394"/>
                  <a:pt x="468272" y="290636"/>
                  <a:pt x="468272" y="299473"/>
                </a:cubicBezTo>
                <a:cubicBezTo>
                  <a:pt x="468272" y="308310"/>
                  <a:pt x="461021" y="315552"/>
                  <a:pt x="452172" y="315552"/>
                </a:cubicBezTo>
                <a:lnTo>
                  <a:pt x="339222" y="315552"/>
                </a:lnTo>
                <a:lnTo>
                  <a:pt x="283054" y="426388"/>
                </a:lnTo>
                <a:cubicBezTo>
                  <a:pt x="279121" y="434121"/>
                  <a:pt x="269166" y="437435"/>
                  <a:pt x="261546" y="433507"/>
                </a:cubicBezTo>
                <a:cubicBezTo>
                  <a:pt x="253557" y="429580"/>
                  <a:pt x="250484" y="419883"/>
                  <a:pt x="254417" y="412028"/>
                </a:cubicBezTo>
                <a:lnTo>
                  <a:pt x="303211" y="315429"/>
                </a:lnTo>
                <a:lnTo>
                  <a:pt x="170104" y="315429"/>
                </a:lnTo>
                <a:lnTo>
                  <a:pt x="170104" y="334086"/>
                </a:lnTo>
                <a:cubicBezTo>
                  <a:pt x="170104" y="342924"/>
                  <a:pt x="162853" y="350043"/>
                  <a:pt x="154004" y="350043"/>
                </a:cubicBezTo>
                <a:cubicBezTo>
                  <a:pt x="145155" y="350043"/>
                  <a:pt x="138026" y="342801"/>
                  <a:pt x="138026" y="334086"/>
                </a:cubicBezTo>
                <a:lnTo>
                  <a:pt x="138026" y="264860"/>
                </a:lnTo>
                <a:cubicBezTo>
                  <a:pt x="138026" y="256145"/>
                  <a:pt x="145155" y="248903"/>
                  <a:pt x="154004" y="248903"/>
                </a:cubicBezTo>
                <a:cubicBezTo>
                  <a:pt x="162853" y="248903"/>
                  <a:pt x="170104" y="256145"/>
                  <a:pt x="170104" y="264860"/>
                </a:cubicBezTo>
                <a:lnTo>
                  <a:pt x="170104" y="283516"/>
                </a:lnTo>
                <a:lnTo>
                  <a:pt x="300015" y="283516"/>
                </a:lnTo>
                <a:lnTo>
                  <a:pt x="254417" y="193424"/>
                </a:lnTo>
                <a:cubicBezTo>
                  <a:pt x="250484" y="185568"/>
                  <a:pt x="253557" y="175872"/>
                  <a:pt x="261546" y="171944"/>
                </a:cubicBezTo>
                <a:cubicBezTo>
                  <a:pt x="265417" y="169980"/>
                  <a:pt x="269811" y="169827"/>
                  <a:pt x="273729" y="171115"/>
                </a:cubicBezTo>
                <a:close/>
                <a:moveTo>
                  <a:pt x="268674" y="150596"/>
                </a:moveTo>
                <a:cubicBezTo>
                  <a:pt x="263143" y="150596"/>
                  <a:pt x="257612" y="151946"/>
                  <a:pt x="252696" y="154523"/>
                </a:cubicBezTo>
                <a:cubicBezTo>
                  <a:pt x="235120" y="163360"/>
                  <a:pt x="228115" y="184716"/>
                  <a:pt x="236964" y="202267"/>
                </a:cubicBezTo>
                <a:lnTo>
                  <a:pt x="268182" y="263880"/>
                </a:lnTo>
                <a:lnTo>
                  <a:pt x="189645" y="263880"/>
                </a:lnTo>
                <a:cubicBezTo>
                  <a:pt x="189030" y="244856"/>
                  <a:pt x="173298" y="229392"/>
                  <a:pt x="154002" y="229392"/>
                </a:cubicBezTo>
                <a:cubicBezTo>
                  <a:pt x="134460" y="229392"/>
                  <a:pt x="118482" y="245347"/>
                  <a:pt x="118482" y="264862"/>
                </a:cubicBezTo>
                <a:lnTo>
                  <a:pt x="118482" y="334084"/>
                </a:lnTo>
                <a:cubicBezTo>
                  <a:pt x="118482" y="353599"/>
                  <a:pt x="134460" y="369555"/>
                  <a:pt x="154002" y="369555"/>
                </a:cubicBezTo>
                <a:cubicBezTo>
                  <a:pt x="173298" y="369555"/>
                  <a:pt x="189153" y="354090"/>
                  <a:pt x="189645" y="334944"/>
                </a:cubicBezTo>
                <a:lnTo>
                  <a:pt x="271501" y="334944"/>
                </a:lnTo>
                <a:lnTo>
                  <a:pt x="236964" y="403184"/>
                </a:lnTo>
                <a:cubicBezTo>
                  <a:pt x="228115" y="420612"/>
                  <a:pt x="235120" y="442091"/>
                  <a:pt x="252696" y="450928"/>
                </a:cubicBezTo>
                <a:cubicBezTo>
                  <a:pt x="257735" y="453505"/>
                  <a:pt x="263143" y="454733"/>
                  <a:pt x="268674" y="454733"/>
                </a:cubicBezTo>
                <a:cubicBezTo>
                  <a:pt x="282194" y="454733"/>
                  <a:pt x="294361" y="447246"/>
                  <a:pt x="300507" y="435218"/>
                </a:cubicBezTo>
                <a:lnTo>
                  <a:pt x="351267" y="335066"/>
                </a:lnTo>
                <a:lnTo>
                  <a:pt x="452173" y="335066"/>
                </a:lnTo>
                <a:cubicBezTo>
                  <a:pt x="471838" y="335066"/>
                  <a:pt x="487816" y="319111"/>
                  <a:pt x="487816" y="299473"/>
                </a:cubicBezTo>
                <a:cubicBezTo>
                  <a:pt x="487816" y="279836"/>
                  <a:pt x="471838" y="263880"/>
                  <a:pt x="452173" y="263880"/>
                </a:cubicBezTo>
                <a:lnTo>
                  <a:pt x="347949" y="263880"/>
                </a:lnTo>
                <a:lnTo>
                  <a:pt x="300507" y="170111"/>
                </a:lnTo>
                <a:cubicBezTo>
                  <a:pt x="294361" y="158083"/>
                  <a:pt x="282194" y="150596"/>
                  <a:pt x="268674" y="150596"/>
                </a:cubicBezTo>
                <a:close/>
                <a:moveTo>
                  <a:pt x="303088" y="0"/>
                </a:moveTo>
                <a:cubicBezTo>
                  <a:pt x="470241" y="0"/>
                  <a:pt x="606298" y="135745"/>
                  <a:pt x="606298" y="302664"/>
                </a:cubicBezTo>
                <a:cubicBezTo>
                  <a:pt x="606298" y="469584"/>
                  <a:pt x="470241" y="605451"/>
                  <a:pt x="303088" y="605451"/>
                </a:cubicBezTo>
                <a:cubicBezTo>
                  <a:pt x="135935" y="605451"/>
                  <a:pt x="0" y="469584"/>
                  <a:pt x="0" y="302664"/>
                </a:cubicBezTo>
                <a:cubicBezTo>
                  <a:pt x="0" y="135745"/>
                  <a:pt x="135935" y="0"/>
                  <a:pt x="303088" y="0"/>
                </a:cubicBezTo>
                <a:close/>
              </a:path>
            </a:pathLst>
          </a:custGeom>
          <a:gradFill>
            <a:gsLst>
              <a:gs pos="0">
                <a:srgbClr val="D29C88"/>
              </a:gs>
              <a:gs pos="100000">
                <a:schemeClr val="accent2">
                  <a:lumMod val="50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ADE11E7-7B3A-1E0A-4E3B-AEC3181FBCAE}"/>
              </a:ext>
            </a:extLst>
          </p:cNvPr>
          <p:cNvSpPr txBox="1"/>
          <p:nvPr/>
        </p:nvSpPr>
        <p:spPr>
          <a:xfrm>
            <a:off x="3298912" y="3266777"/>
            <a:ext cx="8368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教师   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|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DA6DAA1-538E-D613-FB1B-B324CC50E46F}"/>
              </a:ext>
            </a:extLst>
          </p:cNvPr>
          <p:cNvSpPr txBox="1"/>
          <p:nvPr/>
        </p:nvSpPr>
        <p:spPr>
          <a:xfrm>
            <a:off x="4046427" y="3266777"/>
            <a:ext cx="1118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宋老师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6790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7B6BC1B2-F2CF-3FEF-ECAA-0BB9852428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69DAE31C-4854-670B-F10D-5F59B4CD2F63}"/>
              </a:ext>
            </a:extLst>
          </p:cNvPr>
          <p:cNvSpPr/>
          <p:nvPr/>
        </p:nvSpPr>
        <p:spPr>
          <a:xfrm>
            <a:off x="0" y="0"/>
            <a:ext cx="2827020" cy="6858000"/>
          </a:xfrm>
          <a:prstGeom prst="rect">
            <a:avLst/>
          </a:prstGeom>
          <a:gradFill>
            <a:gsLst>
              <a:gs pos="11000">
                <a:srgbClr val="D29C88"/>
              </a:gs>
              <a:gs pos="75000">
                <a:srgbClr val="AD441F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508146D1-70C2-9323-BB3D-135CCF53170F}"/>
              </a:ext>
            </a:extLst>
          </p:cNvPr>
          <p:cNvSpPr/>
          <p:nvPr/>
        </p:nvSpPr>
        <p:spPr>
          <a:xfrm>
            <a:off x="2827020" y="0"/>
            <a:ext cx="9364980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0ABA0EE-5303-46CC-BC73-84A73023756E}"/>
              </a:ext>
            </a:extLst>
          </p:cNvPr>
          <p:cNvSpPr txBox="1"/>
          <p:nvPr/>
        </p:nvSpPr>
        <p:spPr>
          <a:xfrm>
            <a:off x="1078864" y="821622"/>
            <a:ext cx="9046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7200" dirty="0">
                <a:solidFill>
                  <a:schemeClr val="bg1"/>
                </a:solidFill>
                <a:latin typeface="+mj-ea"/>
                <a:ea typeface="+mj-ea"/>
              </a:rPr>
              <a:t>目录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B9AC756-6560-0989-C7C8-6D7B44AE5529}"/>
              </a:ext>
            </a:extLst>
          </p:cNvPr>
          <p:cNvSpPr txBox="1"/>
          <p:nvPr/>
        </p:nvSpPr>
        <p:spPr>
          <a:xfrm rot="5400000">
            <a:off x="-1019159" y="2440165"/>
            <a:ext cx="3687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dirty="0">
                <a:solidFill>
                  <a:srgbClr val="D29C88"/>
                </a:solidFill>
                <a:latin typeface="+mj-ea"/>
                <a:ea typeface="+mj-ea"/>
              </a:rPr>
              <a:t>CONTENTS</a:t>
            </a:r>
            <a:endParaRPr lang="zh-CN" altLang="en-US" sz="3200" dirty="0">
              <a:solidFill>
                <a:srgbClr val="D29C88"/>
              </a:solidFill>
              <a:latin typeface="+mj-ea"/>
              <a:ea typeface="+mj-ea"/>
            </a:endParaRPr>
          </a:p>
        </p:txBody>
      </p:sp>
      <p:pic>
        <p:nvPicPr>
          <p:cNvPr id="33" name="图片 32" descr="文本&#10;&#10;描述已自动生成">
            <a:extLst>
              <a:ext uri="{FF2B5EF4-FFF2-40B4-BE49-F238E27FC236}">
                <a16:creationId xmlns:a16="http://schemas.microsoft.com/office/drawing/2014/main" id="{1F7EF84F-F03C-1B6F-53CF-13AAAA218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C6CC6028-2633-E98C-F437-34044FD6C68D}"/>
              </a:ext>
            </a:extLst>
          </p:cNvPr>
          <p:cNvSpPr/>
          <p:nvPr/>
        </p:nvSpPr>
        <p:spPr>
          <a:xfrm>
            <a:off x="2356974" y="979714"/>
            <a:ext cx="9339725" cy="5364956"/>
          </a:xfrm>
          <a:prstGeom prst="roundRect">
            <a:avLst>
              <a:gd name="adj" fmla="val 1621"/>
            </a:avLst>
          </a:prstGeom>
          <a:solidFill>
            <a:srgbClr val="ECF1F5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48C011C2-7B92-9396-D595-5F8DFB2C3A89}"/>
              </a:ext>
            </a:extLst>
          </p:cNvPr>
          <p:cNvGrpSpPr/>
          <p:nvPr/>
        </p:nvGrpSpPr>
        <p:grpSpPr>
          <a:xfrm>
            <a:off x="3549730" y="1661118"/>
            <a:ext cx="1020445" cy="2142868"/>
            <a:chOff x="3485010" y="1700171"/>
            <a:chExt cx="1803853" cy="3787977"/>
          </a:xfrm>
        </p:grpSpPr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72E07BD0-57CF-1AE7-5E50-162B518EB820}"/>
                </a:ext>
              </a:extLst>
            </p:cNvPr>
            <p:cNvSpPr/>
            <p:nvPr/>
          </p:nvSpPr>
          <p:spPr>
            <a:xfrm>
              <a:off x="3485010" y="1851746"/>
              <a:ext cx="1226801" cy="3214978"/>
            </a:xfrm>
            <a:custGeom>
              <a:avLst/>
              <a:gdLst>
                <a:gd name="connsiteX0" fmla="*/ 1221971 w 1226801"/>
                <a:gd name="connsiteY0" fmla="*/ 91768 h 2550202"/>
                <a:gd name="connsiteX1" fmla="*/ 1221935 w 1226801"/>
                <a:gd name="connsiteY1" fmla="*/ 106311 h 2550202"/>
                <a:gd name="connsiteX2" fmla="*/ 1221971 w 1226801"/>
                <a:gd name="connsiteY2" fmla="*/ 106258 h 2550202"/>
                <a:gd name="connsiteX3" fmla="*/ 1217141 w 1226801"/>
                <a:gd name="connsiteY3" fmla="*/ 2076869 h 2550202"/>
                <a:gd name="connsiteX4" fmla="*/ 1207482 w 1226801"/>
                <a:gd name="connsiteY4" fmla="*/ 2091358 h 2550202"/>
                <a:gd name="connsiteX5" fmla="*/ 1207482 w 1226801"/>
                <a:gd name="connsiteY5" fmla="*/ 2091359 h 2550202"/>
                <a:gd name="connsiteX6" fmla="*/ 1192992 w 1226801"/>
                <a:gd name="connsiteY6" fmla="*/ 2110678 h 2550202"/>
                <a:gd name="connsiteX7" fmla="*/ 1192992 w 1226801"/>
                <a:gd name="connsiteY7" fmla="*/ 2110679 h 2550202"/>
                <a:gd name="connsiteX8" fmla="*/ 1168842 w 1226801"/>
                <a:gd name="connsiteY8" fmla="*/ 2134828 h 2550202"/>
                <a:gd name="connsiteX9" fmla="*/ 1173672 w 1226801"/>
                <a:gd name="connsiteY9" fmla="*/ 164218 h 2550202"/>
                <a:gd name="connsiteX10" fmla="*/ 1197822 w 1226801"/>
                <a:gd name="connsiteY10" fmla="*/ 140068 h 2550202"/>
                <a:gd name="connsiteX11" fmla="*/ 1212311 w 1226801"/>
                <a:gd name="connsiteY11" fmla="*/ 120749 h 2550202"/>
                <a:gd name="connsiteX12" fmla="*/ 1212311 w 1226801"/>
                <a:gd name="connsiteY12" fmla="*/ 120748 h 2550202"/>
                <a:gd name="connsiteX13" fmla="*/ 1217123 w 1226801"/>
                <a:gd name="connsiteY13" fmla="*/ 113530 h 2550202"/>
                <a:gd name="connsiteX14" fmla="*/ 1217141 w 1226801"/>
                <a:gd name="connsiteY14" fmla="*/ 106258 h 2550202"/>
                <a:gd name="connsiteX15" fmla="*/ 1221971 w 1226801"/>
                <a:gd name="connsiteY15" fmla="*/ 91768 h 2550202"/>
                <a:gd name="connsiteX16" fmla="*/ 1226801 w 1226801"/>
                <a:gd name="connsiteY16" fmla="*/ 72449 h 2550202"/>
                <a:gd name="connsiteX17" fmla="*/ 1226801 w 1226801"/>
                <a:gd name="connsiteY17" fmla="*/ 86939 h 2550202"/>
                <a:gd name="connsiteX18" fmla="*/ 1221971 w 1226801"/>
                <a:gd name="connsiteY18" fmla="*/ 2057550 h 2550202"/>
                <a:gd name="connsiteX19" fmla="*/ 1221971 w 1226801"/>
                <a:gd name="connsiteY19" fmla="*/ 2043060 h 2550202"/>
                <a:gd name="connsiteX20" fmla="*/ 869387 w 1226801"/>
                <a:gd name="connsiteY20" fmla="*/ 0 h 2550202"/>
                <a:gd name="connsiteX21" fmla="*/ 874217 w 1226801"/>
                <a:gd name="connsiteY21" fmla="*/ 0 h 2550202"/>
                <a:gd name="connsiteX22" fmla="*/ 883877 w 1226801"/>
                <a:gd name="connsiteY22" fmla="*/ 0 h 2550202"/>
                <a:gd name="connsiteX23" fmla="*/ 893537 w 1226801"/>
                <a:gd name="connsiteY23" fmla="*/ 0 h 2550202"/>
                <a:gd name="connsiteX24" fmla="*/ 892703 w 1226801"/>
                <a:gd name="connsiteY24" fmla="*/ 340123 h 2550202"/>
                <a:gd name="connsiteX25" fmla="*/ 892703 w 1226801"/>
                <a:gd name="connsiteY25" fmla="*/ 340123 h 2550202"/>
                <a:gd name="connsiteX26" fmla="*/ 893537 w 1226801"/>
                <a:gd name="connsiteY26" fmla="*/ 0 h 2550202"/>
                <a:gd name="connsiteX27" fmla="*/ 903197 w 1226801"/>
                <a:gd name="connsiteY27" fmla="*/ 0 h 2550202"/>
                <a:gd name="connsiteX28" fmla="*/ 910387 w 1226801"/>
                <a:gd name="connsiteY28" fmla="*/ 0 h 2550202"/>
                <a:gd name="connsiteX29" fmla="*/ 912857 w 1226801"/>
                <a:gd name="connsiteY29" fmla="*/ 0 h 2550202"/>
                <a:gd name="connsiteX30" fmla="*/ 914113 w 1226801"/>
                <a:gd name="connsiteY30" fmla="*/ 0 h 2550202"/>
                <a:gd name="connsiteX31" fmla="*/ 917686 w 1226801"/>
                <a:gd name="connsiteY31" fmla="*/ 0 h 2550202"/>
                <a:gd name="connsiteX32" fmla="*/ 923938 w 1226801"/>
                <a:gd name="connsiteY32" fmla="*/ 0 h 2550202"/>
                <a:gd name="connsiteX33" fmla="*/ 927346 w 1226801"/>
                <a:gd name="connsiteY33" fmla="*/ 0 h 2550202"/>
                <a:gd name="connsiteX34" fmla="*/ 932176 w 1226801"/>
                <a:gd name="connsiteY34" fmla="*/ 0 h 2550202"/>
                <a:gd name="connsiteX35" fmla="*/ 953751 w 1226801"/>
                <a:gd name="connsiteY35" fmla="*/ 0 h 2550202"/>
                <a:gd name="connsiteX36" fmla="*/ 953635 w 1226801"/>
                <a:gd name="connsiteY36" fmla="*/ 10515 h 2550202"/>
                <a:gd name="connsiteX37" fmla="*/ 975646 w 1226801"/>
                <a:gd name="connsiteY37" fmla="*/ 19319 h 2550202"/>
                <a:gd name="connsiteX38" fmla="*/ 1014285 w 1226801"/>
                <a:gd name="connsiteY38" fmla="*/ 62788 h 2550202"/>
                <a:gd name="connsiteX39" fmla="*/ 1013776 w 1226801"/>
                <a:gd name="connsiteY39" fmla="*/ 270449 h 2550202"/>
                <a:gd name="connsiteX40" fmla="*/ 1101216 w 1226801"/>
                <a:gd name="connsiteY40" fmla="*/ 220130 h 2550202"/>
                <a:gd name="connsiteX41" fmla="*/ 1101223 w 1226801"/>
                <a:gd name="connsiteY41" fmla="*/ 217346 h 2550202"/>
                <a:gd name="connsiteX42" fmla="*/ 1110883 w 1226801"/>
                <a:gd name="connsiteY42" fmla="*/ 212516 h 2550202"/>
                <a:gd name="connsiteX43" fmla="*/ 1173672 w 1226801"/>
                <a:gd name="connsiteY43" fmla="*/ 164217 h 2550202"/>
                <a:gd name="connsiteX44" fmla="*/ 1168842 w 1226801"/>
                <a:gd name="connsiteY44" fmla="*/ 2134828 h 2550202"/>
                <a:gd name="connsiteX45" fmla="*/ 1106053 w 1226801"/>
                <a:gd name="connsiteY45" fmla="*/ 2183127 h 2550202"/>
                <a:gd name="connsiteX46" fmla="*/ 1096393 w 1226801"/>
                <a:gd name="connsiteY46" fmla="*/ 2187957 h 2550202"/>
                <a:gd name="connsiteX47" fmla="*/ 1096398 w 1226801"/>
                <a:gd name="connsiteY47" fmla="*/ 2185904 h 2550202"/>
                <a:gd name="connsiteX48" fmla="*/ 589263 w 1226801"/>
                <a:gd name="connsiteY48" fmla="*/ 2477746 h 2550202"/>
                <a:gd name="connsiteX49" fmla="*/ 589251 w 1226801"/>
                <a:gd name="connsiteY49" fmla="*/ 2482583 h 2550202"/>
                <a:gd name="connsiteX50" fmla="*/ 487828 w 1226801"/>
                <a:gd name="connsiteY50" fmla="*/ 2528685 h 2550202"/>
                <a:gd name="connsiteX51" fmla="*/ 487822 w 1226801"/>
                <a:gd name="connsiteY51" fmla="*/ 2530882 h 2550202"/>
                <a:gd name="connsiteX52" fmla="*/ 427721 w 1226801"/>
                <a:gd name="connsiteY52" fmla="*/ 2544751 h 2550202"/>
                <a:gd name="connsiteX53" fmla="*/ 427717 w 1226801"/>
                <a:gd name="connsiteY53" fmla="*/ 2545372 h 2550202"/>
                <a:gd name="connsiteX54" fmla="*/ 407056 w 1226801"/>
                <a:gd name="connsiteY54" fmla="*/ 2547787 h 2550202"/>
                <a:gd name="connsiteX55" fmla="*/ 395777 w 1226801"/>
                <a:gd name="connsiteY55" fmla="*/ 2549105 h 2550202"/>
                <a:gd name="connsiteX56" fmla="*/ 395773 w 1226801"/>
                <a:gd name="connsiteY56" fmla="*/ 2550202 h 2550202"/>
                <a:gd name="connsiteX57" fmla="*/ 386394 w 1226801"/>
                <a:gd name="connsiteY57" fmla="*/ 2550202 h 2550202"/>
                <a:gd name="connsiteX58" fmla="*/ 354626 w 1226801"/>
                <a:gd name="connsiteY58" fmla="*/ 2550202 h 2550202"/>
                <a:gd name="connsiteX59" fmla="*/ 351600 w 1226801"/>
                <a:gd name="connsiteY59" fmla="*/ 2550202 h 2550202"/>
                <a:gd name="connsiteX60" fmla="*/ 332718 w 1226801"/>
                <a:gd name="connsiteY60" fmla="*/ 2550202 h 2550202"/>
                <a:gd name="connsiteX61" fmla="*/ 328435 w 1226801"/>
                <a:gd name="connsiteY61" fmla="*/ 2550202 h 2550202"/>
                <a:gd name="connsiteX62" fmla="*/ 316525 w 1226801"/>
                <a:gd name="connsiteY62" fmla="*/ 2550202 h 2550202"/>
                <a:gd name="connsiteX63" fmla="*/ 304286 w 1226801"/>
                <a:gd name="connsiteY63" fmla="*/ 2550202 h 2550202"/>
                <a:gd name="connsiteX64" fmla="*/ 304285 w 1226801"/>
                <a:gd name="connsiteY64" fmla="*/ 2550202 h 2550202"/>
                <a:gd name="connsiteX65" fmla="*/ 280136 w 1226801"/>
                <a:gd name="connsiteY65" fmla="*/ 2545372 h 2550202"/>
                <a:gd name="connsiteX66" fmla="*/ 251156 w 1226801"/>
                <a:gd name="connsiteY66" fmla="*/ 2540542 h 2550202"/>
                <a:gd name="connsiteX67" fmla="*/ 217358 w 1226801"/>
                <a:gd name="connsiteY67" fmla="*/ 2530886 h 2550202"/>
                <a:gd name="connsiteX68" fmla="*/ 217346 w 1226801"/>
                <a:gd name="connsiteY68" fmla="*/ 2535711 h 2550202"/>
                <a:gd name="connsiteX69" fmla="*/ 173877 w 1226801"/>
                <a:gd name="connsiteY69" fmla="*/ 2521222 h 2550202"/>
                <a:gd name="connsiteX70" fmla="*/ 106258 w 1226801"/>
                <a:gd name="connsiteY70" fmla="*/ 2487413 h 2550202"/>
                <a:gd name="connsiteX71" fmla="*/ 0 w 1226801"/>
                <a:gd name="connsiteY71" fmla="*/ 2352175 h 2550202"/>
                <a:gd name="connsiteX72" fmla="*/ 4830 w 1226801"/>
                <a:gd name="connsiteY72" fmla="*/ 381564 h 2550202"/>
                <a:gd name="connsiteX73" fmla="*/ 115918 w 1226801"/>
                <a:gd name="connsiteY73" fmla="*/ 516802 h 2550202"/>
                <a:gd name="connsiteX74" fmla="*/ 183537 w 1226801"/>
                <a:gd name="connsiteY74" fmla="*/ 550611 h 2550202"/>
                <a:gd name="connsiteX75" fmla="*/ 216901 w 1226801"/>
                <a:gd name="connsiteY75" fmla="*/ 563123 h 2550202"/>
                <a:gd name="connsiteX76" fmla="*/ 217346 w 1226801"/>
                <a:gd name="connsiteY76" fmla="*/ 381564 h 2550202"/>
                <a:gd name="connsiteX77" fmla="*/ 222164 w 1226801"/>
                <a:gd name="connsiteY77" fmla="*/ 376746 h 2550202"/>
                <a:gd name="connsiteX78" fmla="*/ 222176 w 1226801"/>
                <a:gd name="connsiteY78" fmla="*/ 371904 h 2550202"/>
                <a:gd name="connsiteX79" fmla="*/ 226485 w 1226801"/>
                <a:gd name="connsiteY79" fmla="*/ 371904 h 2550202"/>
                <a:gd name="connsiteX80" fmla="*/ 226620 w 1226801"/>
                <a:gd name="connsiteY80" fmla="*/ 340645 h 2550202"/>
                <a:gd name="connsiteX81" fmla="*/ 270541 w 1226801"/>
                <a:gd name="connsiteY81" fmla="*/ 323986 h 2550202"/>
                <a:gd name="connsiteX82" fmla="*/ 270556 w 1226801"/>
                <a:gd name="connsiteY82" fmla="*/ 317998 h 2550202"/>
                <a:gd name="connsiteX83" fmla="*/ 810644 w 1226801"/>
                <a:gd name="connsiteY83" fmla="*/ 13713 h 2550202"/>
                <a:gd name="connsiteX84" fmla="*/ 810590 w 1226801"/>
                <a:gd name="connsiteY84" fmla="*/ 24569 h 2550202"/>
                <a:gd name="connsiteX85" fmla="*/ 850067 w 1226801"/>
                <a:gd name="connsiteY85" fmla="*/ 4830 h 2550202"/>
                <a:gd name="connsiteX86" fmla="*/ 869385 w 1226801"/>
                <a:gd name="connsiteY86" fmla="*/ 966 h 255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226801" h="2550202">
                  <a:moveTo>
                    <a:pt x="1221971" y="91768"/>
                  </a:moveTo>
                  <a:lnTo>
                    <a:pt x="1221935" y="106311"/>
                  </a:lnTo>
                  <a:lnTo>
                    <a:pt x="1221971" y="106258"/>
                  </a:lnTo>
                  <a:lnTo>
                    <a:pt x="1217141" y="2076869"/>
                  </a:lnTo>
                  <a:lnTo>
                    <a:pt x="1207482" y="2091358"/>
                  </a:lnTo>
                  <a:lnTo>
                    <a:pt x="1207482" y="2091359"/>
                  </a:lnTo>
                  <a:lnTo>
                    <a:pt x="1192992" y="2110678"/>
                  </a:lnTo>
                  <a:lnTo>
                    <a:pt x="1192992" y="2110679"/>
                  </a:lnTo>
                  <a:cubicBezTo>
                    <a:pt x="1188162" y="2120339"/>
                    <a:pt x="1178502" y="2125168"/>
                    <a:pt x="1168842" y="2134828"/>
                  </a:cubicBezTo>
                  <a:lnTo>
                    <a:pt x="1173672" y="164218"/>
                  </a:lnTo>
                  <a:cubicBezTo>
                    <a:pt x="1183332" y="159388"/>
                    <a:pt x="1192992" y="149728"/>
                    <a:pt x="1197822" y="140068"/>
                  </a:cubicBezTo>
                  <a:lnTo>
                    <a:pt x="1212311" y="120749"/>
                  </a:lnTo>
                  <a:lnTo>
                    <a:pt x="1212311" y="120748"/>
                  </a:lnTo>
                  <a:lnTo>
                    <a:pt x="1217123" y="113530"/>
                  </a:lnTo>
                  <a:lnTo>
                    <a:pt x="1217141" y="106258"/>
                  </a:lnTo>
                  <a:cubicBezTo>
                    <a:pt x="1221971" y="101428"/>
                    <a:pt x="1221971" y="96598"/>
                    <a:pt x="1221971" y="91768"/>
                  </a:cubicBezTo>
                  <a:close/>
                  <a:moveTo>
                    <a:pt x="1226801" y="72449"/>
                  </a:moveTo>
                  <a:cubicBezTo>
                    <a:pt x="1226801" y="77279"/>
                    <a:pt x="1226801" y="82109"/>
                    <a:pt x="1226801" y="86939"/>
                  </a:cubicBezTo>
                  <a:lnTo>
                    <a:pt x="1221971" y="2057550"/>
                  </a:lnTo>
                  <a:cubicBezTo>
                    <a:pt x="1221971" y="2052719"/>
                    <a:pt x="1221971" y="2047890"/>
                    <a:pt x="1221971" y="2043060"/>
                  </a:cubicBezTo>
                  <a:close/>
                  <a:moveTo>
                    <a:pt x="869387" y="0"/>
                  </a:moveTo>
                  <a:lnTo>
                    <a:pt x="874217" y="0"/>
                  </a:lnTo>
                  <a:lnTo>
                    <a:pt x="883877" y="0"/>
                  </a:lnTo>
                  <a:cubicBezTo>
                    <a:pt x="888707" y="0"/>
                    <a:pt x="893537" y="0"/>
                    <a:pt x="893537" y="0"/>
                  </a:cubicBezTo>
                  <a:lnTo>
                    <a:pt x="892703" y="340123"/>
                  </a:lnTo>
                  <a:lnTo>
                    <a:pt x="892703" y="340123"/>
                  </a:lnTo>
                  <a:lnTo>
                    <a:pt x="893537" y="0"/>
                  </a:lnTo>
                  <a:cubicBezTo>
                    <a:pt x="898367" y="0"/>
                    <a:pt x="903197" y="0"/>
                    <a:pt x="903197" y="0"/>
                  </a:cubicBezTo>
                  <a:lnTo>
                    <a:pt x="910387" y="0"/>
                  </a:lnTo>
                  <a:lnTo>
                    <a:pt x="912857" y="0"/>
                  </a:lnTo>
                  <a:lnTo>
                    <a:pt x="914113" y="0"/>
                  </a:lnTo>
                  <a:lnTo>
                    <a:pt x="917686" y="0"/>
                  </a:lnTo>
                  <a:lnTo>
                    <a:pt x="923938" y="0"/>
                  </a:lnTo>
                  <a:lnTo>
                    <a:pt x="927346" y="0"/>
                  </a:lnTo>
                  <a:lnTo>
                    <a:pt x="932176" y="0"/>
                  </a:lnTo>
                  <a:lnTo>
                    <a:pt x="953751" y="0"/>
                  </a:lnTo>
                  <a:lnTo>
                    <a:pt x="953635" y="10515"/>
                  </a:lnTo>
                  <a:lnTo>
                    <a:pt x="975646" y="19319"/>
                  </a:lnTo>
                  <a:cubicBezTo>
                    <a:pt x="999795" y="33809"/>
                    <a:pt x="1014285" y="48298"/>
                    <a:pt x="1014285" y="62788"/>
                  </a:cubicBezTo>
                  <a:lnTo>
                    <a:pt x="1013776" y="270449"/>
                  </a:lnTo>
                  <a:lnTo>
                    <a:pt x="1101216" y="220130"/>
                  </a:lnTo>
                  <a:lnTo>
                    <a:pt x="1101223" y="217346"/>
                  </a:lnTo>
                  <a:cubicBezTo>
                    <a:pt x="1106053" y="212516"/>
                    <a:pt x="1110883" y="212516"/>
                    <a:pt x="1110883" y="212516"/>
                  </a:cubicBezTo>
                  <a:cubicBezTo>
                    <a:pt x="1139863" y="198026"/>
                    <a:pt x="1159182" y="183537"/>
                    <a:pt x="1173672" y="164217"/>
                  </a:cubicBezTo>
                  <a:lnTo>
                    <a:pt x="1168842" y="2134828"/>
                  </a:lnTo>
                  <a:cubicBezTo>
                    <a:pt x="1154352" y="2149317"/>
                    <a:pt x="1130203" y="2163807"/>
                    <a:pt x="1106053" y="2183127"/>
                  </a:cubicBezTo>
                  <a:cubicBezTo>
                    <a:pt x="1101223" y="2183127"/>
                    <a:pt x="1101223" y="2187957"/>
                    <a:pt x="1096393" y="2187957"/>
                  </a:cubicBezTo>
                  <a:lnTo>
                    <a:pt x="1096398" y="2185904"/>
                  </a:lnTo>
                  <a:lnTo>
                    <a:pt x="589263" y="2477746"/>
                  </a:lnTo>
                  <a:lnTo>
                    <a:pt x="589251" y="2482583"/>
                  </a:lnTo>
                  <a:lnTo>
                    <a:pt x="487828" y="2528685"/>
                  </a:lnTo>
                  <a:lnTo>
                    <a:pt x="487822" y="2530882"/>
                  </a:lnTo>
                  <a:lnTo>
                    <a:pt x="427721" y="2544751"/>
                  </a:lnTo>
                  <a:lnTo>
                    <a:pt x="427717" y="2545372"/>
                  </a:lnTo>
                  <a:cubicBezTo>
                    <a:pt x="421814" y="2545372"/>
                    <a:pt x="414435" y="2546580"/>
                    <a:pt x="407056" y="2547787"/>
                  </a:cubicBezTo>
                  <a:lnTo>
                    <a:pt x="395777" y="2549105"/>
                  </a:lnTo>
                  <a:lnTo>
                    <a:pt x="395773" y="2550202"/>
                  </a:lnTo>
                  <a:lnTo>
                    <a:pt x="386394" y="2550202"/>
                  </a:lnTo>
                  <a:lnTo>
                    <a:pt x="354626" y="2550202"/>
                  </a:lnTo>
                  <a:lnTo>
                    <a:pt x="351600" y="2550202"/>
                  </a:lnTo>
                  <a:lnTo>
                    <a:pt x="332718" y="2550202"/>
                  </a:lnTo>
                  <a:lnTo>
                    <a:pt x="328435" y="2550202"/>
                  </a:lnTo>
                  <a:lnTo>
                    <a:pt x="316525" y="2550202"/>
                  </a:lnTo>
                  <a:lnTo>
                    <a:pt x="304286" y="2550202"/>
                  </a:lnTo>
                  <a:lnTo>
                    <a:pt x="304285" y="2550202"/>
                  </a:lnTo>
                  <a:lnTo>
                    <a:pt x="280136" y="2545372"/>
                  </a:lnTo>
                  <a:cubicBezTo>
                    <a:pt x="270476" y="2545372"/>
                    <a:pt x="260816" y="2540542"/>
                    <a:pt x="251156" y="2540542"/>
                  </a:cubicBezTo>
                  <a:lnTo>
                    <a:pt x="217358" y="2530886"/>
                  </a:lnTo>
                  <a:lnTo>
                    <a:pt x="217346" y="2535711"/>
                  </a:lnTo>
                  <a:cubicBezTo>
                    <a:pt x="202857" y="2530882"/>
                    <a:pt x="188367" y="2526052"/>
                    <a:pt x="173877" y="2521222"/>
                  </a:cubicBezTo>
                  <a:lnTo>
                    <a:pt x="106258" y="2487413"/>
                  </a:lnTo>
                  <a:cubicBezTo>
                    <a:pt x="38639" y="2443943"/>
                    <a:pt x="0" y="2400474"/>
                    <a:pt x="0" y="2352175"/>
                  </a:cubicBezTo>
                  <a:lnTo>
                    <a:pt x="4830" y="381564"/>
                  </a:lnTo>
                  <a:cubicBezTo>
                    <a:pt x="4830" y="429863"/>
                    <a:pt x="43469" y="473333"/>
                    <a:pt x="115918" y="516802"/>
                  </a:cubicBezTo>
                  <a:cubicBezTo>
                    <a:pt x="135238" y="531292"/>
                    <a:pt x="159388" y="540952"/>
                    <a:pt x="183537" y="550611"/>
                  </a:cubicBezTo>
                  <a:lnTo>
                    <a:pt x="216901" y="563123"/>
                  </a:lnTo>
                  <a:lnTo>
                    <a:pt x="217346" y="381564"/>
                  </a:lnTo>
                  <a:lnTo>
                    <a:pt x="222164" y="376746"/>
                  </a:lnTo>
                  <a:lnTo>
                    <a:pt x="222176" y="371904"/>
                  </a:lnTo>
                  <a:lnTo>
                    <a:pt x="226485" y="371904"/>
                  </a:lnTo>
                  <a:lnTo>
                    <a:pt x="226620" y="340645"/>
                  </a:lnTo>
                  <a:lnTo>
                    <a:pt x="270541" y="323986"/>
                  </a:lnTo>
                  <a:lnTo>
                    <a:pt x="270556" y="317998"/>
                  </a:lnTo>
                  <a:lnTo>
                    <a:pt x="810644" y="13713"/>
                  </a:lnTo>
                  <a:lnTo>
                    <a:pt x="810590" y="24569"/>
                  </a:lnTo>
                  <a:lnTo>
                    <a:pt x="850067" y="4830"/>
                  </a:lnTo>
                  <a:lnTo>
                    <a:pt x="869385" y="96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4DCB11E3-3725-EB14-8A43-6EA61891B6FD}"/>
                </a:ext>
              </a:extLst>
            </p:cNvPr>
            <p:cNvSpPr/>
            <p:nvPr/>
          </p:nvSpPr>
          <p:spPr>
            <a:xfrm>
              <a:off x="3489046" y="1700171"/>
              <a:ext cx="1218479" cy="893679"/>
            </a:xfrm>
            <a:custGeom>
              <a:avLst/>
              <a:gdLst>
                <a:gd name="connsiteX0" fmla="*/ 1109138 w 1218479"/>
                <a:gd name="connsiteY0" fmla="*/ 62839 h 708889"/>
                <a:gd name="connsiteX1" fmla="*/ 1099478 w 1218479"/>
                <a:gd name="connsiteY1" fmla="*/ 342975 h 708889"/>
                <a:gd name="connsiteX2" fmla="*/ 592335 w 1218479"/>
                <a:gd name="connsiteY2" fmla="*/ 637601 h 708889"/>
                <a:gd name="connsiteX3" fmla="*/ 109342 w 1218479"/>
                <a:gd name="connsiteY3" fmla="*/ 642431 h 708889"/>
                <a:gd name="connsiteX4" fmla="*/ 119002 w 1218479"/>
                <a:gd name="connsiteY4" fmla="*/ 362295 h 708889"/>
                <a:gd name="connsiteX5" fmla="*/ 626145 w 1218479"/>
                <a:gd name="connsiteY5" fmla="*/ 67669 h 708889"/>
                <a:gd name="connsiteX6" fmla="*/ 1109138 w 1218479"/>
                <a:gd name="connsiteY6" fmla="*/ 62839 h 708889"/>
                <a:gd name="connsiteX7" fmla="*/ 423287 w 1218479"/>
                <a:gd name="connsiteY7" fmla="*/ 555492 h 708889"/>
                <a:gd name="connsiteX8" fmla="*/ 949750 w 1218479"/>
                <a:gd name="connsiteY8" fmla="*/ 246377 h 708889"/>
                <a:gd name="connsiteX9" fmla="*/ 964240 w 1218479"/>
                <a:gd name="connsiteY9" fmla="*/ 144948 h 708889"/>
                <a:gd name="connsiteX10" fmla="*/ 790362 w 1218479"/>
                <a:gd name="connsiteY10" fmla="*/ 154608 h 708889"/>
                <a:gd name="connsiteX11" fmla="*/ 263900 w 1218479"/>
                <a:gd name="connsiteY11" fmla="*/ 458893 h 708889"/>
                <a:gd name="connsiteX12" fmla="*/ 249410 w 1218479"/>
                <a:gd name="connsiteY12" fmla="*/ 560322 h 708889"/>
                <a:gd name="connsiteX13" fmla="*/ 423287 w 1218479"/>
                <a:gd name="connsiteY13" fmla="*/ 555492 h 70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8479" h="708889">
                  <a:moveTo>
                    <a:pt x="1109138" y="62839"/>
                  </a:moveTo>
                  <a:cubicBezTo>
                    <a:pt x="1258866" y="149778"/>
                    <a:pt x="1254036" y="251207"/>
                    <a:pt x="1099478" y="342975"/>
                  </a:cubicBezTo>
                  <a:lnTo>
                    <a:pt x="592335" y="637601"/>
                  </a:lnTo>
                  <a:cubicBezTo>
                    <a:pt x="437777" y="729369"/>
                    <a:pt x="263900" y="734199"/>
                    <a:pt x="109342" y="642431"/>
                  </a:cubicBezTo>
                  <a:cubicBezTo>
                    <a:pt x="-40386" y="555492"/>
                    <a:pt x="-35556" y="454064"/>
                    <a:pt x="119002" y="362295"/>
                  </a:cubicBezTo>
                  <a:lnTo>
                    <a:pt x="626145" y="67669"/>
                  </a:lnTo>
                  <a:cubicBezTo>
                    <a:pt x="785532" y="-19269"/>
                    <a:pt x="959410" y="-24099"/>
                    <a:pt x="1109138" y="62839"/>
                  </a:cubicBezTo>
                  <a:close/>
                  <a:moveTo>
                    <a:pt x="423287" y="555492"/>
                  </a:moveTo>
                  <a:lnTo>
                    <a:pt x="949750" y="246377"/>
                  </a:lnTo>
                  <a:cubicBezTo>
                    <a:pt x="1017369" y="207737"/>
                    <a:pt x="1017369" y="173928"/>
                    <a:pt x="964240" y="144948"/>
                  </a:cubicBezTo>
                  <a:cubicBezTo>
                    <a:pt x="915940" y="115969"/>
                    <a:pt x="857981" y="115969"/>
                    <a:pt x="790362" y="154608"/>
                  </a:cubicBezTo>
                  <a:lnTo>
                    <a:pt x="263900" y="458893"/>
                  </a:lnTo>
                  <a:cubicBezTo>
                    <a:pt x="196281" y="497533"/>
                    <a:pt x="196281" y="531342"/>
                    <a:pt x="249410" y="560322"/>
                  </a:cubicBezTo>
                  <a:cubicBezTo>
                    <a:pt x="297709" y="594131"/>
                    <a:pt x="355668" y="594131"/>
                    <a:pt x="423287" y="555492"/>
                  </a:cubicBezTo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6469AE89-0EE1-3D50-2202-69529FF9155C}"/>
                </a:ext>
              </a:extLst>
            </p:cNvPr>
            <p:cNvSpPr/>
            <p:nvPr/>
          </p:nvSpPr>
          <p:spPr>
            <a:xfrm>
              <a:off x="4153829" y="2260992"/>
              <a:ext cx="1135034" cy="3227156"/>
            </a:xfrm>
            <a:custGeom>
              <a:avLst/>
              <a:gdLst>
                <a:gd name="connsiteX0" fmla="*/ 632721 w 1135034"/>
                <a:gd name="connsiteY0" fmla="*/ 0 h 2559862"/>
                <a:gd name="connsiteX1" fmla="*/ 748639 w 1135034"/>
                <a:gd name="connsiteY1" fmla="*/ 67619 h 2559862"/>
                <a:gd name="connsiteX2" fmla="*/ 748196 w 1135034"/>
                <a:gd name="connsiteY2" fmla="*/ 248208 h 2559862"/>
                <a:gd name="connsiteX3" fmla="*/ 1135034 w 1135034"/>
                <a:gd name="connsiteY3" fmla="*/ 24149 h 2559862"/>
                <a:gd name="connsiteX4" fmla="*/ 1130204 w 1135034"/>
                <a:gd name="connsiteY4" fmla="*/ 1989930 h 2559862"/>
                <a:gd name="connsiteX5" fmla="*/ 154558 w 1135034"/>
                <a:gd name="connsiteY5" fmla="*/ 2559861 h 2559862"/>
                <a:gd name="connsiteX6" fmla="*/ 154558 w 1135034"/>
                <a:gd name="connsiteY6" fmla="*/ 2559862 h 2559862"/>
                <a:gd name="connsiteX7" fmla="*/ 0 w 1135034"/>
                <a:gd name="connsiteY7" fmla="*/ 2468093 h 2559862"/>
                <a:gd name="connsiteX8" fmla="*/ 4830 w 1135034"/>
                <a:gd name="connsiteY8" fmla="*/ 502312 h 2559862"/>
                <a:gd name="connsiteX9" fmla="*/ 159388 w 1135034"/>
                <a:gd name="connsiteY9" fmla="*/ 589251 h 2559862"/>
                <a:gd name="connsiteX10" fmla="*/ 631946 w 1135034"/>
                <a:gd name="connsiteY10" fmla="*/ 315542 h 2559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5034" h="2559862">
                  <a:moveTo>
                    <a:pt x="632721" y="0"/>
                  </a:moveTo>
                  <a:lnTo>
                    <a:pt x="748639" y="67619"/>
                  </a:lnTo>
                  <a:lnTo>
                    <a:pt x="748196" y="248208"/>
                  </a:lnTo>
                  <a:lnTo>
                    <a:pt x="1135034" y="24149"/>
                  </a:lnTo>
                  <a:lnTo>
                    <a:pt x="1130204" y="1989930"/>
                  </a:lnTo>
                  <a:lnTo>
                    <a:pt x="154558" y="2559861"/>
                  </a:lnTo>
                  <a:lnTo>
                    <a:pt x="154558" y="2559862"/>
                  </a:lnTo>
                  <a:lnTo>
                    <a:pt x="0" y="2468093"/>
                  </a:lnTo>
                  <a:lnTo>
                    <a:pt x="4830" y="502312"/>
                  </a:lnTo>
                  <a:lnTo>
                    <a:pt x="159388" y="589251"/>
                  </a:lnTo>
                  <a:lnTo>
                    <a:pt x="631946" y="31554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7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881D94CB-0DDA-1E5D-C326-32A54A61F0A7}"/>
                </a:ext>
              </a:extLst>
            </p:cNvPr>
            <p:cNvSpPr/>
            <p:nvPr/>
          </p:nvSpPr>
          <p:spPr>
            <a:xfrm>
              <a:off x="4158660" y="2186640"/>
              <a:ext cx="1130203" cy="822011"/>
            </a:xfrm>
            <a:custGeom>
              <a:avLst/>
              <a:gdLst>
                <a:gd name="connsiteX0" fmla="*/ 1130204 w 1130203"/>
                <a:gd name="connsiteY0" fmla="*/ 86939 h 652040"/>
                <a:gd name="connsiteX1" fmla="*/ 154558 w 1130203"/>
                <a:gd name="connsiteY1" fmla="*/ 652040 h 652040"/>
                <a:gd name="connsiteX2" fmla="*/ 0 w 1130203"/>
                <a:gd name="connsiteY2" fmla="*/ 565102 h 652040"/>
                <a:gd name="connsiteX3" fmla="*/ 743809 w 1130203"/>
                <a:gd name="connsiteY3" fmla="*/ 130408 h 652040"/>
                <a:gd name="connsiteX4" fmla="*/ 627891 w 1130203"/>
                <a:gd name="connsiteY4" fmla="*/ 62789 h 652040"/>
                <a:gd name="connsiteX5" fmla="*/ 738979 w 1130203"/>
                <a:gd name="connsiteY5" fmla="*/ 0 h 652040"/>
                <a:gd name="connsiteX6" fmla="*/ 1033605 w 1130203"/>
                <a:gd name="connsiteY6" fmla="*/ 28980 h 652040"/>
                <a:gd name="connsiteX7" fmla="*/ 1130204 w 1130203"/>
                <a:gd name="connsiteY7" fmla="*/ 86939 h 652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203" h="652040">
                  <a:moveTo>
                    <a:pt x="1130204" y="86939"/>
                  </a:moveTo>
                  <a:lnTo>
                    <a:pt x="154558" y="652040"/>
                  </a:lnTo>
                  <a:lnTo>
                    <a:pt x="0" y="565102"/>
                  </a:lnTo>
                  <a:lnTo>
                    <a:pt x="743809" y="130408"/>
                  </a:lnTo>
                  <a:lnTo>
                    <a:pt x="627891" y="62789"/>
                  </a:lnTo>
                  <a:lnTo>
                    <a:pt x="738979" y="0"/>
                  </a:lnTo>
                  <a:cubicBezTo>
                    <a:pt x="859728" y="67619"/>
                    <a:pt x="941837" y="53129"/>
                    <a:pt x="1033605" y="28980"/>
                  </a:cubicBezTo>
                  <a:lnTo>
                    <a:pt x="1130204" y="86939"/>
                  </a:lnTo>
                  <a:close/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D12EFFCB-5E5A-EF31-CCC3-0E5019A3BA52}"/>
              </a:ext>
            </a:extLst>
          </p:cNvPr>
          <p:cNvGrpSpPr/>
          <p:nvPr/>
        </p:nvGrpSpPr>
        <p:grpSpPr>
          <a:xfrm>
            <a:off x="7692504" y="1657446"/>
            <a:ext cx="1017363" cy="2146539"/>
            <a:chOff x="3002652" y="-2345222"/>
            <a:chExt cx="2605305" cy="4442718"/>
          </a:xfrm>
        </p:grpSpPr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4DF920DD-A05C-9BFA-0771-ADC0BBBEEEF3}"/>
                </a:ext>
              </a:extLst>
            </p:cNvPr>
            <p:cNvSpPr/>
            <p:nvPr/>
          </p:nvSpPr>
          <p:spPr>
            <a:xfrm>
              <a:off x="3002652" y="-2176588"/>
              <a:ext cx="1787723" cy="3716214"/>
            </a:xfrm>
            <a:custGeom>
              <a:avLst/>
              <a:gdLst>
                <a:gd name="connsiteX0" fmla="*/ 1221971 w 1226801"/>
                <a:gd name="connsiteY0" fmla="*/ 91768 h 2550202"/>
                <a:gd name="connsiteX1" fmla="*/ 1221935 w 1226801"/>
                <a:gd name="connsiteY1" fmla="*/ 106311 h 2550202"/>
                <a:gd name="connsiteX2" fmla="*/ 1221971 w 1226801"/>
                <a:gd name="connsiteY2" fmla="*/ 106258 h 2550202"/>
                <a:gd name="connsiteX3" fmla="*/ 1217141 w 1226801"/>
                <a:gd name="connsiteY3" fmla="*/ 2076869 h 2550202"/>
                <a:gd name="connsiteX4" fmla="*/ 1207482 w 1226801"/>
                <a:gd name="connsiteY4" fmla="*/ 2091358 h 2550202"/>
                <a:gd name="connsiteX5" fmla="*/ 1207482 w 1226801"/>
                <a:gd name="connsiteY5" fmla="*/ 2091359 h 2550202"/>
                <a:gd name="connsiteX6" fmla="*/ 1192992 w 1226801"/>
                <a:gd name="connsiteY6" fmla="*/ 2110678 h 2550202"/>
                <a:gd name="connsiteX7" fmla="*/ 1192992 w 1226801"/>
                <a:gd name="connsiteY7" fmla="*/ 2110679 h 2550202"/>
                <a:gd name="connsiteX8" fmla="*/ 1168842 w 1226801"/>
                <a:gd name="connsiteY8" fmla="*/ 2134828 h 2550202"/>
                <a:gd name="connsiteX9" fmla="*/ 1173672 w 1226801"/>
                <a:gd name="connsiteY9" fmla="*/ 164218 h 2550202"/>
                <a:gd name="connsiteX10" fmla="*/ 1197822 w 1226801"/>
                <a:gd name="connsiteY10" fmla="*/ 140068 h 2550202"/>
                <a:gd name="connsiteX11" fmla="*/ 1212311 w 1226801"/>
                <a:gd name="connsiteY11" fmla="*/ 120749 h 2550202"/>
                <a:gd name="connsiteX12" fmla="*/ 1212311 w 1226801"/>
                <a:gd name="connsiteY12" fmla="*/ 120748 h 2550202"/>
                <a:gd name="connsiteX13" fmla="*/ 1217123 w 1226801"/>
                <a:gd name="connsiteY13" fmla="*/ 113530 h 2550202"/>
                <a:gd name="connsiteX14" fmla="*/ 1217141 w 1226801"/>
                <a:gd name="connsiteY14" fmla="*/ 106258 h 2550202"/>
                <a:gd name="connsiteX15" fmla="*/ 1221971 w 1226801"/>
                <a:gd name="connsiteY15" fmla="*/ 91768 h 2550202"/>
                <a:gd name="connsiteX16" fmla="*/ 1226801 w 1226801"/>
                <a:gd name="connsiteY16" fmla="*/ 72449 h 2550202"/>
                <a:gd name="connsiteX17" fmla="*/ 1226801 w 1226801"/>
                <a:gd name="connsiteY17" fmla="*/ 86939 h 2550202"/>
                <a:gd name="connsiteX18" fmla="*/ 1221971 w 1226801"/>
                <a:gd name="connsiteY18" fmla="*/ 2057550 h 2550202"/>
                <a:gd name="connsiteX19" fmla="*/ 1221971 w 1226801"/>
                <a:gd name="connsiteY19" fmla="*/ 2043060 h 2550202"/>
                <a:gd name="connsiteX20" fmla="*/ 869387 w 1226801"/>
                <a:gd name="connsiteY20" fmla="*/ 0 h 2550202"/>
                <a:gd name="connsiteX21" fmla="*/ 874217 w 1226801"/>
                <a:gd name="connsiteY21" fmla="*/ 0 h 2550202"/>
                <a:gd name="connsiteX22" fmla="*/ 883877 w 1226801"/>
                <a:gd name="connsiteY22" fmla="*/ 0 h 2550202"/>
                <a:gd name="connsiteX23" fmla="*/ 893537 w 1226801"/>
                <a:gd name="connsiteY23" fmla="*/ 0 h 2550202"/>
                <a:gd name="connsiteX24" fmla="*/ 892703 w 1226801"/>
                <a:gd name="connsiteY24" fmla="*/ 340123 h 2550202"/>
                <a:gd name="connsiteX25" fmla="*/ 892703 w 1226801"/>
                <a:gd name="connsiteY25" fmla="*/ 340123 h 2550202"/>
                <a:gd name="connsiteX26" fmla="*/ 893537 w 1226801"/>
                <a:gd name="connsiteY26" fmla="*/ 0 h 2550202"/>
                <a:gd name="connsiteX27" fmla="*/ 903197 w 1226801"/>
                <a:gd name="connsiteY27" fmla="*/ 0 h 2550202"/>
                <a:gd name="connsiteX28" fmla="*/ 910387 w 1226801"/>
                <a:gd name="connsiteY28" fmla="*/ 0 h 2550202"/>
                <a:gd name="connsiteX29" fmla="*/ 912857 w 1226801"/>
                <a:gd name="connsiteY29" fmla="*/ 0 h 2550202"/>
                <a:gd name="connsiteX30" fmla="*/ 914113 w 1226801"/>
                <a:gd name="connsiteY30" fmla="*/ 0 h 2550202"/>
                <a:gd name="connsiteX31" fmla="*/ 917686 w 1226801"/>
                <a:gd name="connsiteY31" fmla="*/ 0 h 2550202"/>
                <a:gd name="connsiteX32" fmla="*/ 923938 w 1226801"/>
                <a:gd name="connsiteY32" fmla="*/ 0 h 2550202"/>
                <a:gd name="connsiteX33" fmla="*/ 927346 w 1226801"/>
                <a:gd name="connsiteY33" fmla="*/ 0 h 2550202"/>
                <a:gd name="connsiteX34" fmla="*/ 932176 w 1226801"/>
                <a:gd name="connsiteY34" fmla="*/ 0 h 2550202"/>
                <a:gd name="connsiteX35" fmla="*/ 953751 w 1226801"/>
                <a:gd name="connsiteY35" fmla="*/ 0 h 2550202"/>
                <a:gd name="connsiteX36" fmla="*/ 953635 w 1226801"/>
                <a:gd name="connsiteY36" fmla="*/ 10515 h 2550202"/>
                <a:gd name="connsiteX37" fmla="*/ 975646 w 1226801"/>
                <a:gd name="connsiteY37" fmla="*/ 19319 h 2550202"/>
                <a:gd name="connsiteX38" fmla="*/ 1014285 w 1226801"/>
                <a:gd name="connsiteY38" fmla="*/ 62788 h 2550202"/>
                <a:gd name="connsiteX39" fmla="*/ 1013776 w 1226801"/>
                <a:gd name="connsiteY39" fmla="*/ 270449 h 2550202"/>
                <a:gd name="connsiteX40" fmla="*/ 1101216 w 1226801"/>
                <a:gd name="connsiteY40" fmla="*/ 220130 h 2550202"/>
                <a:gd name="connsiteX41" fmla="*/ 1101223 w 1226801"/>
                <a:gd name="connsiteY41" fmla="*/ 217346 h 2550202"/>
                <a:gd name="connsiteX42" fmla="*/ 1110883 w 1226801"/>
                <a:gd name="connsiteY42" fmla="*/ 212516 h 2550202"/>
                <a:gd name="connsiteX43" fmla="*/ 1173672 w 1226801"/>
                <a:gd name="connsiteY43" fmla="*/ 164217 h 2550202"/>
                <a:gd name="connsiteX44" fmla="*/ 1168842 w 1226801"/>
                <a:gd name="connsiteY44" fmla="*/ 2134828 h 2550202"/>
                <a:gd name="connsiteX45" fmla="*/ 1106053 w 1226801"/>
                <a:gd name="connsiteY45" fmla="*/ 2183127 h 2550202"/>
                <a:gd name="connsiteX46" fmla="*/ 1096393 w 1226801"/>
                <a:gd name="connsiteY46" fmla="*/ 2187957 h 2550202"/>
                <a:gd name="connsiteX47" fmla="*/ 1096398 w 1226801"/>
                <a:gd name="connsiteY47" fmla="*/ 2185904 h 2550202"/>
                <a:gd name="connsiteX48" fmla="*/ 589263 w 1226801"/>
                <a:gd name="connsiteY48" fmla="*/ 2477746 h 2550202"/>
                <a:gd name="connsiteX49" fmla="*/ 589251 w 1226801"/>
                <a:gd name="connsiteY49" fmla="*/ 2482583 h 2550202"/>
                <a:gd name="connsiteX50" fmla="*/ 487828 w 1226801"/>
                <a:gd name="connsiteY50" fmla="*/ 2528685 h 2550202"/>
                <a:gd name="connsiteX51" fmla="*/ 487822 w 1226801"/>
                <a:gd name="connsiteY51" fmla="*/ 2530882 h 2550202"/>
                <a:gd name="connsiteX52" fmla="*/ 427721 w 1226801"/>
                <a:gd name="connsiteY52" fmla="*/ 2544751 h 2550202"/>
                <a:gd name="connsiteX53" fmla="*/ 427717 w 1226801"/>
                <a:gd name="connsiteY53" fmla="*/ 2545372 h 2550202"/>
                <a:gd name="connsiteX54" fmla="*/ 407056 w 1226801"/>
                <a:gd name="connsiteY54" fmla="*/ 2547787 h 2550202"/>
                <a:gd name="connsiteX55" fmla="*/ 395777 w 1226801"/>
                <a:gd name="connsiteY55" fmla="*/ 2549105 h 2550202"/>
                <a:gd name="connsiteX56" fmla="*/ 395773 w 1226801"/>
                <a:gd name="connsiteY56" fmla="*/ 2550202 h 2550202"/>
                <a:gd name="connsiteX57" fmla="*/ 386394 w 1226801"/>
                <a:gd name="connsiteY57" fmla="*/ 2550202 h 2550202"/>
                <a:gd name="connsiteX58" fmla="*/ 354626 w 1226801"/>
                <a:gd name="connsiteY58" fmla="*/ 2550202 h 2550202"/>
                <a:gd name="connsiteX59" fmla="*/ 351600 w 1226801"/>
                <a:gd name="connsiteY59" fmla="*/ 2550202 h 2550202"/>
                <a:gd name="connsiteX60" fmla="*/ 332718 w 1226801"/>
                <a:gd name="connsiteY60" fmla="*/ 2550202 h 2550202"/>
                <a:gd name="connsiteX61" fmla="*/ 328435 w 1226801"/>
                <a:gd name="connsiteY61" fmla="*/ 2550202 h 2550202"/>
                <a:gd name="connsiteX62" fmla="*/ 316525 w 1226801"/>
                <a:gd name="connsiteY62" fmla="*/ 2550202 h 2550202"/>
                <a:gd name="connsiteX63" fmla="*/ 304286 w 1226801"/>
                <a:gd name="connsiteY63" fmla="*/ 2550202 h 2550202"/>
                <a:gd name="connsiteX64" fmla="*/ 304285 w 1226801"/>
                <a:gd name="connsiteY64" fmla="*/ 2550202 h 2550202"/>
                <a:gd name="connsiteX65" fmla="*/ 280136 w 1226801"/>
                <a:gd name="connsiteY65" fmla="*/ 2545372 h 2550202"/>
                <a:gd name="connsiteX66" fmla="*/ 251156 w 1226801"/>
                <a:gd name="connsiteY66" fmla="*/ 2540542 h 2550202"/>
                <a:gd name="connsiteX67" fmla="*/ 217358 w 1226801"/>
                <a:gd name="connsiteY67" fmla="*/ 2530886 h 2550202"/>
                <a:gd name="connsiteX68" fmla="*/ 217346 w 1226801"/>
                <a:gd name="connsiteY68" fmla="*/ 2535711 h 2550202"/>
                <a:gd name="connsiteX69" fmla="*/ 173877 w 1226801"/>
                <a:gd name="connsiteY69" fmla="*/ 2521222 h 2550202"/>
                <a:gd name="connsiteX70" fmla="*/ 106258 w 1226801"/>
                <a:gd name="connsiteY70" fmla="*/ 2487413 h 2550202"/>
                <a:gd name="connsiteX71" fmla="*/ 0 w 1226801"/>
                <a:gd name="connsiteY71" fmla="*/ 2352175 h 2550202"/>
                <a:gd name="connsiteX72" fmla="*/ 4830 w 1226801"/>
                <a:gd name="connsiteY72" fmla="*/ 381564 h 2550202"/>
                <a:gd name="connsiteX73" fmla="*/ 115918 w 1226801"/>
                <a:gd name="connsiteY73" fmla="*/ 516802 h 2550202"/>
                <a:gd name="connsiteX74" fmla="*/ 183537 w 1226801"/>
                <a:gd name="connsiteY74" fmla="*/ 550611 h 2550202"/>
                <a:gd name="connsiteX75" fmla="*/ 216901 w 1226801"/>
                <a:gd name="connsiteY75" fmla="*/ 563123 h 2550202"/>
                <a:gd name="connsiteX76" fmla="*/ 217346 w 1226801"/>
                <a:gd name="connsiteY76" fmla="*/ 381564 h 2550202"/>
                <a:gd name="connsiteX77" fmla="*/ 222164 w 1226801"/>
                <a:gd name="connsiteY77" fmla="*/ 376746 h 2550202"/>
                <a:gd name="connsiteX78" fmla="*/ 222176 w 1226801"/>
                <a:gd name="connsiteY78" fmla="*/ 371904 h 2550202"/>
                <a:gd name="connsiteX79" fmla="*/ 226485 w 1226801"/>
                <a:gd name="connsiteY79" fmla="*/ 371904 h 2550202"/>
                <a:gd name="connsiteX80" fmla="*/ 226620 w 1226801"/>
                <a:gd name="connsiteY80" fmla="*/ 340645 h 2550202"/>
                <a:gd name="connsiteX81" fmla="*/ 270541 w 1226801"/>
                <a:gd name="connsiteY81" fmla="*/ 323986 h 2550202"/>
                <a:gd name="connsiteX82" fmla="*/ 270556 w 1226801"/>
                <a:gd name="connsiteY82" fmla="*/ 317998 h 2550202"/>
                <a:gd name="connsiteX83" fmla="*/ 810644 w 1226801"/>
                <a:gd name="connsiteY83" fmla="*/ 13713 h 2550202"/>
                <a:gd name="connsiteX84" fmla="*/ 810590 w 1226801"/>
                <a:gd name="connsiteY84" fmla="*/ 24569 h 2550202"/>
                <a:gd name="connsiteX85" fmla="*/ 850067 w 1226801"/>
                <a:gd name="connsiteY85" fmla="*/ 4830 h 2550202"/>
                <a:gd name="connsiteX86" fmla="*/ 869385 w 1226801"/>
                <a:gd name="connsiteY86" fmla="*/ 966 h 255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226801" h="2550202">
                  <a:moveTo>
                    <a:pt x="1221971" y="91768"/>
                  </a:moveTo>
                  <a:lnTo>
                    <a:pt x="1221935" y="106311"/>
                  </a:lnTo>
                  <a:lnTo>
                    <a:pt x="1221971" y="106258"/>
                  </a:lnTo>
                  <a:lnTo>
                    <a:pt x="1217141" y="2076869"/>
                  </a:lnTo>
                  <a:lnTo>
                    <a:pt x="1207482" y="2091358"/>
                  </a:lnTo>
                  <a:lnTo>
                    <a:pt x="1207482" y="2091359"/>
                  </a:lnTo>
                  <a:lnTo>
                    <a:pt x="1192992" y="2110678"/>
                  </a:lnTo>
                  <a:lnTo>
                    <a:pt x="1192992" y="2110679"/>
                  </a:lnTo>
                  <a:cubicBezTo>
                    <a:pt x="1188162" y="2120339"/>
                    <a:pt x="1178502" y="2125168"/>
                    <a:pt x="1168842" y="2134828"/>
                  </a:cubicBezTo>
                  <a:lnTo>
                    <a:pt x="1173672" y="164218"/>
                  </a:lnTo>
                  <a:cubicBezTo>
                    <a:pt x="1183332" y="159388"/>
                    <a:pt x="1192992" y="149728"/>
                    <a:pt x="1197822" y="140068"/>
                  </a:cubicBezTo>
                  <a:lnTo>
                    <a:pt x="1212311" y="120749"/>
                  </a:lnTo>
                  <a:lnTo>
                    <a:pt x="1212311" y="120748"/>
                  </a:lnTo>
                  <a:lnTo>
                    <a:pt x="1217123" y="113530"/>
                  </a:lnTo>
                  <a:lnTo>
                    <a:pt x="1217141" y="106258"/>
                  </a:lnTo>
                  <a:cubicBezTo>
                    <a:pt x="1221971" y="101428"/>
                    <a:pt x="1221971" y="96598"/>
                    <a:pt x="1221971" y="91768"/>
                  </a:cubicBezTo>
                  <a:close/>
                  <a:moveTo>
                    <a:pt x="1226801" y="72449"/>
                  </a:moveTo>
                  <a:cubicBezTo>
                    <a:pt x="1226801" y="77279"/>
                    <a:pt x="1226801" y="82109"/>
                    <a:pt x="1226801" y="86939"/>
                  </a:cubicBezTo>
                  <a:lnTo>
                    <a:pt x="1221971" y="2057550"/>
                  </a:lnTo>
                  <a:cubicBezTo>
                    <a:pt x="1221971" y="2052719"/>
                    <a:pt x="1221971" y="2047890"/>
                    <a:pt x="1221971" y="2043060"/>
                  </a:cubicBezTo>
                  <a:close/>
                  <a:moveTo>
                    <a:pt x="869387" y="0"/>
                  </a:moveTo>
                  <a:lnTo>
                    <a:pt x="874217" y="0"/>
                  </a:lnTo>
                  <a:lnTo>
                    <a:pt x="883877" y="0"/>
                  </a:lnTo>
                  <a:cubicBezTo>
                    <a:pt x="888707" y="0"/>
                    <a:pt x="893537" y="0"/>
                    <a:pt x="893537" y="0"/>
                  </a:cubicBezTo>
                  <a:lnTo>
                    <a:pt x="892703" y="340123"/>
                  </a:lnTo>
                  <a:lnTo>
                    <a:pt x="892703" y="340123"/>
                  </a:lnTo>
                  <a:lnTo>
                    <a:pt x="893537" y="0"/>
                  </a:lnTo>
                  <a:cubicBezTo>
                    <a:pt x="898367" y="0"/>
                    <a:pt x="903197" y="0"/>
                    <a:pt x="903197" y="0"/>
                  </a:cubicBezTo>
                  <a:lnTo>
                    <a:pt x="910387" y="0"/>
                  </a:lnTo>
                  <a:lnTo>
                    <a:pt x="912857" y="0"/>
                  </a:lnTo>
                  <a:lnTo>
                    <a:pt x="914113" y="0"/>
                  </a:lnTo>
                  <a:lnTo>
                    <a:pt x="917686" y="0"/>
                  </a:lnTo>
                  <a:lnTo>
                    <a:pt x="923938" y="0"/>
                  </a:lnTo>
                  <a:lnTo>
                    <a:pt x="927346" y="0"/>
                  </a:lnTo>
                  <a:lnTo>
                    <a:pt x="932176" y="0"/>
                  </a:lnTo>
                  <a:lnTo>
                    <a:pt x="953751" y="0"/>
                  </a:lnTo>
                  <a:lnTo>
                    <a:pt x="953635" y="10515"/>
                  </a:lnTo>
                  <a:lnTo>
                    <a:pt x="975646" y="19319"/>
                  </a:lnTo>
                  <a:cubicBezTo>
                    <a:pt x="999795" y="33809"/>
                    <a:pt x="1014285" y="48298"/>
                    <a:pt x="1014285" y="62788"/>
                  </a:cubicBezTo>
                  <a:lnTo>
                    <a:pt x="1013776" y="270449"/>
                  </a:lnTo>
                  <a:lnTo>
                    <a:pt x="1101216" y="220130"/>
                  </a:lnTo>
                  <a:lnTo>
                    <a:pt x="1101223" y="217346"/>
                  </a:lnTo>
                  <a:cubicBezTo>
                    <a:pt x="1106053" y="212516"/>
                    <a:pt x="1110883" y="212516"/>
                    <a:pt x="1110883" y="212516"/>
                  </a:cubicBezTo>
                  <a:cubicBezTo>
                    <a:pt x="1139863" y="198026"/>
                    <a:pt x="1159182" y="183537"/>
                    <a:pt x="1173672" y="164217"/>
                  </a:cubicBezTo>
                  <a:lnTo>
                    <a:pt x="1168842" y="2134828"/>
                  </a:lnTo>
                  <a:cubicBezTo>
                    <a:pt x="1154352" y="2149317"/>
                    <a:pt x="1130203" y="2163807"/>
                    <a:pt x="1106053" y="2183127"/>
                  </a:cubicBezTo>
                  <a:cubicBezTo>
                    <a:pt x="1101223" y="2183127"/>
                    <a:pt x="1101223" y="2187957"/>
                    <a:pt x="1096393" y="2187957"/>
                  </a:cubicBezTo>
                  <a:lnTo>
                    <a:pt x="1096398" y="2185904"/>
                  </a:lnTo>
                  <a:lnTo>
                    <a:pt x="589263" y="2477746"/>
                  </a:lnTo>
                  <a:lnTo>
                    <a:pt x="589251" y="2482583"/>
                  </a:lnTo>
                  <a:lnTo>
                    <a:pt x="487828" y="2528685"/>
                  </a:lnTo>
                  <a:lnTo>
                    <a:pt x="487822" y="2530882"/>
                  </a:lnTo>
                  <a:lnTo>
                    <a:pt x="427721" y="2544751"/>
                  </a:lnTo>
                  <a:lnTo>
                    <a:pt x="427717" y="2545372"/>
                  </a:lnTo>
                  <a:cubicBezTo>
                    <a:pt x="421814" y="2545372"/>
                    <a:pt x="414435" y="2546580"/>
                    <a:pt x="407056" y="2547787"/>
                  </a:cubicBezTo>
                  <a:lnTo>
                    <a:pt x="395777" y="2549105"/>
                  </a:lnTo>
                  <a:lnTo>
                    <a:pt x="395773" y="2550202"/>
                  </a:lnTo>
                  <a:lnTo>
                    <a:pt x="386394" y="2550202"/>
                  </a:lnTo>
                  <a:lnTo>
                    <a:pt x="354626" y="2550202"/>
                  </a:lnTo>
                  <a:lnTo>
                    <a:pt x="351600" y="2550202"/>
                  </a:lnTo>
                  <a:lnTo>
                    <a:pt x="332718" y="2550202"/>
                  </a:lnTo>
                  <a:lnTo>
                    <a:pt x="328435" y="2550202"/>
                  </a:lnTo>
                  <a:lnTo>
                    <a:pt x="316525" y="2550202"/>
                  </a:lnTo>
                  <a:lnTo>
                    <a:pt x="304286" y="2550202"/>
                  </a:lnTo>
                  <a:lnTo>
                    <a:pt x="304285" y="2550202"/>
                  </a:lnTo>
                  <a:lnTo>
                    <a:pt x="280136" y="2545372"/>
                  </a:lnTo>
                  <a:cubicBezTo>
                    <a:pt x="270476" y="2545372"/>
                    <a:pt x="260816" y="2540542"/>
                    <a:pt x="251156" y="2540542"/>
                  </a:cubicBezTo>
                  <a:lnTo>
                    <a:pt x="217358" y="2530886"/>
                  </a:lnTo>
                  <a:lnTo>
                    <a:pt x="217346" y="2535711"/>
                  </a:lnTo>
                  <a:cubicBezTo>
                    <a:pt x="202857" y="2530882"/>
                    <a:pt x="188367" y="2526052"/>
                    <a:pt x="173877" y="2521222"/>
                  </a:cubicBezTo>
                  <a:lnTo>
                    <a:pt x="106258" y="2487413"/>
                  </a:lnTo>
                  <a:cubicBezTo>
                    <a:pt x="38639" y="2443943"/>
                    <a:pt x="0" y="2400474"/>
                    <a:pt x="0" y="2352175"/>
                  </a:cubicBezTo>
                  <a:lnTo>
                    <a:pt x="4830" y="381564"/>
                  </a:lnTo>
                  <a:cubicBezTo>
                    <a:pt x="4830" y="429863"/>
                    <a:pt x="43469" y="473333"/>
                    <a:pt x="115918" y="516802"/>
                  </a:cubicBezTo>
                  <a:cubicBezTo>
                    <a:pt x="135238" y="531292"/>
                    <a:pt x="159388" y="540952"/>
                    <a:pt x="183537" y="550611"/>
                  </a:cubicBezTo>
                  <a:lnTo>
                    <a:pt x="216901" y="563123"/>
                  </a:lnTo>
                  <a:lnTo>
                    <a:pt x="217346" y="381564"/>
                  </a:lnTo>
                  <a:lnTo>
                    <a:pt x="222164" y="376746"/>
                  </a:lnTo>
                  <a:lnTo>
                    <a:pt x="222176" y="371904"/>
                  </a:lnTo>
                  <a:lnTo>
                    <a:pt x="226485" y="371904"/>
                  </a:lnTo>
                  <a:lnTo>
                    <a:pt x="226620" y="340645"/>
                  </a:lnTo>
                  <a:lnTo>
                    <a:pt x="270541" y="323986"/>
                  </a:lnTo>
                  <a:lnTo>
                    <a:pt x="270556" y="317998"/>
                  </a:lnTo>
                  <a:lnTo>
                    <a:pt x="810644" y="13713"/>
                  </a:lnTo>
                  <a:lnTo>
                    <a:pt x="810590" y="24569"/>
                  </a:lnTo>
                  <a:lnTo>
                    <a:pt x="850067" y="4830"/>
                  </a:lnTo>
                  <a:lnTo>
                    <a:pt x="869385" y="96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466ED0EF-8654-783C-760F-A43F79E30A1A}"/>
                </a:ext>
              </a:extLst>
            </p:cNvPr>
            <p:cNvSpPr/>
            <p:nvPr/>
          </p:nvSpPr>
          <p:spPr>
            <a:xfrm>
              <a:off x="3008533" y="-2345222"/>
              <a:ext cx="1775596" cy="1033010"/>
            </a:xfrm>
            <a:custGeom>
              <a:avLst/>
              <a:gdLst>
                <a:gd name="connsiteX0" fmla="*/ 1109138 w 1218479"/>
                <a:gd name="connsiteY0" fmla="*/ 62839 h 708889"/>
                <a:gd name="connsiteX1" fmla="*/ 1099478 w 1218479"/>
                <a:gd name="connsiteY1" fmla="*/ 342975 h 708889"/>
                <a:gd name="connsiteX2" fmla="*/ 592335 w 1218479"/>
                <a:gd name="connsiteY2" fmla="*/ 637601 h 708889"/>
                <a:gd name="connsiteX3" fmla="*/ 109342 w 1218479"/>
                <a:gd name="connsiteY3" fmla="*/ 642431 h 708889"/>
                <a:gd name="connsiteX4" fmla="*/ 119002 w 1218479"/>
                <a:gd name="connsiteY4" fmla="*/ 362295 h 708889"/>
                <a:gd name="connsiteX5" fmla="*/ 626145 w 1218479"/>
                <a:gd name="connsiteY5" fmla="*/ 67669 h 708889"/>
                <a:gd name="connsiteX6" fmla="*/ 1109138 w 1218479"/>
                <a:gd name="connsiteY6" fmla="*/ 62839 h 708889"/>
                <a:gd name="connsiteX7" fmla="*/ 423287 w 1218479"/>
                <a:gd name="connsiteY7" fmla="*/ 555492 h 708889"/>
                <a:gd name="connsiteX8" fmla="*/ 949750 w 1218479"/>
                <a:gd name="connsiteY8" fmla="*/ 246377 h 708889"/>
                <a:gd name="connsiteX9" fmla="*/ 964240 w 1218479"/>
                <a:gd name="connsiteY9" fmla="*/ 144948 h 708889"/>
                <a:gd name="connsiteX10" fmla="*/ 790362 w 1218479"/>
                <a:gd name="connsiteY10" fmla="*/ 154608 h 708889"/>
                <a:gd name="connsiteX11" fmla="*/ 263900 w 1218479"/>
                <a:gd name="connsiteY11" fmla="*/ 458893 h 708889"/>
                <a:gd name="connsiteX12" fmla="*/ 249410 w 1218479"/>
                <a:gd name="connsiteY12" fmla="*/ 560322 h 708889"/>
                <a:gd name="connsiteX13" fmla="*/ 423287 w 1218479"/>
                <a:gd name="connsiteY13" fmla="*/ 555492 h 70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8479" h="708889">
                  <a:moveTo>
                    <a:pt x="1109138" y="62839"/>
                  </a:moveTo>
                  <a:cubicBezTo>
                    <a:pt x="1258866" y="149778"/>
                    <a:pt x="1254036" y="251207"/>
                    <a:pt x="1099478" y="342975"/>
                  </a:cubicBezTo>
                  <a:lnTo>
                    <a:pt x="592335" y="637601"/>
                  </a:lnTo>
                  <a:cubicBezTo>
                    <a:pt x="437777" y="729369"/>
                    <a:pt x="263900" y="734199"/>
                    <a:pt x="109342" y="642431"/>
                  </a:cubicBezTo>
                  <a:cubicBezTo>
                    <a:pt x="-40386" y="555492"/>
                    <a:pt x="-35556" y="454064"/>
                    <a:pt x="119002" y="362295"/>
                  </a:cubicBezTo>
                  <a:lnTo>
                    <a:pt x="626145" y="67669"/>
                  </a:lnTo>
                  <a:cubicBezTo>
                    <a:pt x="785532" y="-19269"/>
                    <a:pt x="959410" y="-24099"/>
                    <a:pt x="1109138" y="62839"/>
                  </a:cubicBezTo>
                  <a:close/>
                  <a:moveTo>
                    <a:pt x="423287" y="555492"/>
                  </a:moveTo>
                  <a:lnTo>
                    <a:pt x="949750" y="246377"/>
                  </a:lnTo>
                  <a:cubicBezTo>
                    <a:pt x="1017369" y="207737"/>
                    <a:pt x="1017369" y="173928"/>
                    <a:pt x="964240" y="144948"/>
                  </a:cubicBezTo>
                  <a:cubicBezTo>
                    <a:pt x="915940" y="115969"/>
                    <a:pt x="857981" y="115969"/>
                    <a:pt x="790362" y="154608"/>
                  </a:cubicBezTo>
                  <a:lnTo>
                    <a:pt x="263900" y="458893"/>
                  </a:lnTo>
                  <a:cubicBezTo>
                    <a:pt x="196281" y="497533"/>
                    <a:pt x="196281" y="531342"/>
                    <a:pt x="249410" y="560322"/>
                  </a:cubicBezTo>
                  <a:cubicBezTo>
                    <a:pt x="297709" y="594131"/>
                    <a:pt x="355668" y="594131"/>
                    <a:pt x="423287" y="555492"/>
                  </a:cubicBezTo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9830C239-4AAB-1D40-D027-4302F1D15001}"/>
                </a:ext>
              </a:extLst>
            </p:cNvPr>
            <p:cNvSpPr/>
            <p:nvPr/>
          </p:nvSpPr>
          <p:spPr>
            <a:xfrm>
              <a:off x="3664250" y="-1706421"/>
              <a:ext cx="1943705" cy="3803917"/>
            </a:xfrm>
            <a:custGeom>
              <a:avLst/>
              <a:gdLst>
                <a:gd name="connsiteX0" fmla="*/ 1333842 w 1333842"/>
                <a:gd name="connsiteY0" fmla="*/ 74756 h 2610387"/>
                <a:gd name="connsiteX1" fmla="*/ 1333842 w 1333842"/>
                <a:gd name="connsiteY1" fmla="*/ 84436 h 2610387"/>
                <a:gd name="connsiteX2" fmla="*/ 1333830 w 1333842"/>
                <a:gd name="connsiteY2" fmla="*/ 89312 h 2610387"/>
                <a:gd name="connsiteX3" fmla="*/ 1333842 w 1333842"/>
                <a:gd name="connsiteY3" fmla="*/ 89276 h 2610387"/>
                <a:gd name="connsiteX4" fmla="*/ 1329009 w 1333842"/>
                <a:gd name="connsiteY4" fmla="*/ 2059144 h 2610387"/>
                <a:gd name="connsiteX5" fmla="*/ 1324187 w 1333842"/>
                <a:gd name="connsiteY5" fmla="*/ 2073628 h 2610387"/>
                <a:gd name="connsiteX6" fmla="*/ 1324175 w 1333842"/>
                <a:gd name="connsiteY6" fmla="*/ 2078502 h 2610387"/>
                <a:gd name="connsiteX7" fmla="*/ 1319359 w 1333842"/>
                <a:gd name="connsiteY7" fmla="*/ 2085735 h 2610387"/>
                <a:gd name="connsiteX8" fmla="*/ 1319341 w 1333842"/>
                <a:gd name="connsiteY8" fmla="*/ 2093023 h 2610387"/>
                <a:gd name="connsiteX9" fmla="*/ 1304840 w 1333842"/>
                <a:gd name="connsiteY9" fmla="*/ 2112382 h 2610387"/>
                <a:gd name="connsiteX10" fmla="*/ 1304840 w 1333842"/>
                <a:gd name="connsiteY10" fmla="*/ 2112383 h 2610387"/>
                <a:gd name="connsiteX11" fmla="*/ 1280672 w 1333842"/>
                <a:gd name="connsiteY11" fmla="*/ 2136582 h 2610387"/>
                <a:gd name="connsiteX12" fmla="*/ 1285506 w 1333842"/>
                <a:gd name="connsiteY12" fmla="*/ 161876 h 2610387"/>
                <a:gd name="connsiteX13" fmla="*/ 1309674 w 1333842"/>
                <a:gd name="connsiteY13" fmla="*/ 137676 h 2610387"/>
                <a:gd name="connsiteX14" fmla="*/ 1319325 w 1333842"/>
                <a:gd name="connsiteY14" fmla="*/ 124790 h 2610387"/>
                <a:gd name="connsiteX15" fmla="*/ 1319341 w 1333842"/>
                <a:gd name="connsiteY15" fmla="*/ 118315 h 2610387"/>
                <a:gd name="connsiteX16" fmla="*/ 1329009 w 1333842"/>
                <a:gd name="connsiteY16" fmla="*/ 103795 h 2610387"/>
                <a:gd name="connsiteX17" fmla="*/ 1329008 w 1333842"/>
                <a:gd name="connsiteY17" fmla="*/ 104213 h 2610387"/>
                <a:gd name="connsiteX18" fmla="*/ 1329009 w 1333842"/>
                <a:gd name="connsiteY18" fmla="*/ 103796 h 2610387"/>
                <a:gd name="connsiteX19" fmla="*/ 1333806 w 1333842"/>
                <a:gd name="connsiteY19" fmla="*/ 89384 h 2610387"/>
                <a:gd name="connsiteX20" fmla="*/ 795133 w 1333842"/>
                <a:gd name="connsiteY20" fmla="*/ 0 h 2610387"/>
                <a:gd name="connsiteX21" fmla="*/ 960233 w 1333842"/>
                <a:gd name="connsiteY21" fmla="*/ 0 h 2610387"/>
                <a:gd name="connsiteX22" fmla="*/ 960233 w 1333842"/>
                <a:gd name="connsiteY22" fmla="*/ 6274 h 2610387"/>
                <a:gd name="connsiteX23" fmla="*/ 975643 w 1333842"/>
                <a:gd name="connsiteY23" fmla="*/ 3192 h 2610387"/>
                <a:gd name="connsiteX24" fmla="*/ 975645 w 1333842"/>
                <a:gd name="connsiteY24" fmla="*/ 2226 h 2610387"/>
                <a:gd name="connsiteX25" fmla="*/ 980475 w 1333842"/>
                <a:gd name="connsiteY25" fmla="*/ 2226 h 2610387"/>
                <a:gd name="connsiteX26" fmla="*/ 984702 w 1333842"/>
                <a:gd name="connsiteY26" fmla="*/ 2226 h 2610387"/>
                <a:gd name="connsiteX27" fmla="*/ 990135 w 1333842"/>
                <a:gd name="connsiteY27" fmla="*/ 2226 h 2610387"/>
                <a:gd name="connsiteX28" fmla="*/ 999794 w 1333842"/>
                <a:gd name="connsiteY28" fmla="*/ 2226 h 2610387"/>
                <a:gd name="connsiteX29" fmla="*/ 999795 w 1333842"/>
                <a:gd name="connsiteY29" fmla="*/ 2226 h 2610387"/>
                <a:gd name="connsiteX30" fmla="*/ 1009454 w 1333842"/>
                <a:gd name="connsiteY30" fmla="*/ 2226 h 2610387"/>
                <a:gd name="connsiteX31" fmla="*/ 1019114 w 1333842"/>
                <a:gd name="connsiteY31" fmla="*/ 2226 h 2610387"/>
                <a:gd name="connsiteX32" fmla="*/ 1023944 w 1333842"/>
                <a:gd name="connsiteY32" fmla="*/ 2226 h 2610387"/>
                <a:gd name="connsiteX33" fmla="*/ 1028774 w 1333842"/>
                <a:gd name="connsiteY33" fmla="*/ 2226 h 2610387"/>
                <a:gd name="connsiteX34" fmla="*/ 1028770 w 1333842"/>
                <a:gd name="connsiteY34" fmla="*/ 3835 h 2610387"/>
                <a:gd name="connsiteX35" fmla="*/ 1038434 w 1333842"/>
                <a:gd name="connsiteY35" fmla="*/ 7056 h 2610387"/>
                <a:gd name="connsiteX36" fmla="*/ 1037076 w 1333842"/>
                <a:gd name="connsiteY36" fmla="*/ 283355 h 2610387"/>
                <a:gd name="connsiteX37" fmla="*/ 1037756 w 1333842"/>
                <a:gd name="connsiteY37" fmla="*/ 283185 h 2610387"/>
                <a:gd name="connsiteX38" fmla="*/ 1038434 w 1333842"/>
                <a:gd name="connsiteY38" fmla="*/ 7056 h 2610387"/>
                <a:gd name="connsiteX39" fmla="*/ 1048094 w 1333842"/>
                <a:gd name="connsiteY39" fmla="*/ 7056 h 2610387"/>
                <a:gd name="connsiteX40" fmla="*/ 1062584 w 1333842"/>
                <a:gd name="connsiteY40" fmla="*/ 11886 h 2610387"/>
                <a:gd name="connsiteX41" fmla="*/ 1086734 w 1333842"/>
                <a:gd name="connsiteY41" fmla="*/ 21546 h 2610387"/>
                <a:gd name="connsiteX42" fmla="*/ 1120543 w 1333842"/>
                <a:gd name="connsiteY42" fmla="*/ 65015 h 2610387"/>
                <a:gd name="connsiteX43" fmla="*/ 1120078 w 1333842"/>
                <a:gd name="connsiteY43" fmla="*/ 254993 h 2610387"/>
                <a:gd name="connsiteX44" fmla="*/ 1213002 w 1333842"/>
                <a:gd name="connsiteY44" fmla="*/ 215115 h 2610387"/>
                <a:gd name="connsiteX45" fmla="*/ 1222669 w 1333842"/>
                <a:gd name="connsiteY45" fmla="*/ 210275 h 2610387"/>
                <a:gd name="connsiteX46" fmla="*/ 1222669 w 1333842"/>
                <a:gd name="connsiteY46" fmla="*/ 210274 h 2610387"/>
                <a:gd name="connsiteX47" fmla="*/ 1285506 w 1333842"/>
                <a:gd name="connsiteY47" fmla="*/ 161875 h 2610387"/>
                <a:gd name="connsiteX48" fmla="*/ 1280672 w 1333842"/>
                <a:gd name="connsiteY48" fmla="*/ 2136582 h 2610387"/>
                <a:gd name="connsiteX49" fmla="*/ 1217836 w 1333842"/>
                <a:gd name="connsiteY49" fmla="*/ 2184982 h 2610387"/>
                <a:gd name="connsiteX50" fmla="*/ 1217836 w 1333842"/>
                <a:gd name="connsiteY50" fmla="*/ 2184983 h 2610387"/>
                <a:gd name="connsiteX51" fmla="*/ 1208169 w 1333842"/>
                <a:gd name="connsiteY51" fmla="*/ 2189823 h 2610387"/>
                <a:gd name="connsiteX52" fmla="*/ 1072829 w 1333842"/>
                <a:gd name="connsiteY52" fmla="*/ 2247902 h 2610387"/>
                <a:gd name="connsiteX53" fmla="*/ 1073463 w 1333842"/>
                <a:gd name="connsiteY53" fmla="*/ 1988780 h 2610387"/>
                <a:gd name="connsiteX54" fmla="*/ 1073463 w 1333842"/>
                <a:gd name="connsiteY54" fmla="*/ 1988780 h 2610387"/>
                <a:gd name="connsiteX55" fmla="*/ 1072829 w 1333842"/>
                <a:gd name="connsiteY55" fmla="*/ 2247901 h 2610387"/>
                <a:gd name="connsiteX56" fmla="*/ 956824 w 1333842"/>
                <a:gd name="connsiteY56" fmla="*/ 2276941 h 2610387"/>
                <a:gd name="connsiteX57" fmla="*/ 845651 w 1333842"/>
                <a:gd name="connsiteY57" fmla="*/ 2291461 h 2610387"/>
                <a:gd name="connsiteX58" fmla="*/ 845651 w 1333842"/>
                <a:gd name="connsiteY58" fmla="*/ 2291462 h 2610387"/>
                <a:gd name="connsiteX59" fmla="*/ 686143 w 1333842"/>
                <a:gd name="connsiteY59" fmla="*/ 2301142 h 2610387"/>
                <a:gd name="connsiteX60" fmla="*/ 686583 w 1333842"/>
                <a:gd name="connsiteY60" fmla="*/ 2121569 h 2610387"/>
                <a:gd name="connsiteX61" fmla="*/ 686582 w 1333842"/>
                <a:gd name="connsiteY61" fmla="*/ 2121568 h 2610387"/>
                <a:gd name="connsiteX62" fmla="*/ 686142 w 1333842"/>
                <a:gd name="connsiteY62" fmla="*/ 2301142 h 2610387"/>
                <a:gd name="connsiteX63" fmla="*/ 628139 w 1333842"/>
                <a:gd name="connsiteY63" fmla="*/ 2301142 h 2610387"/>
                <a:gd name="connsiteX64" fmla="*/ 589819 w 1333842"/>
                <a:gd name="connsiteY64" fmla="*/ 2301142 h 2610387"/>
                <a:gd name="connsiteX65" fmla="*/ 589251 w 1333842"/>
                <a:gd name="connsiteY65" fmla="*/ 2533109 h 2610387"/>
                <a:gd name="connsiteX66" fmla="*/ 449184 w 1333842"/>
                <a:gd name="connsiteY66" fmla="*/ 2610387 h 2610387"/>
                <a:gd name="connsiteX67" fmla="*/ 449184 w 1333842"/>
                <a:gd name="connsiteY67" fmla="*/ 2610387 h 2610387"/>
                <a:gd name="connsiteX68" fmla="*/ 449183 w 1333842"/>
                <a:gd name="connsiteY68" fmla="*/ 2610387 h 2610387"/>
                <a:gd name="connsiteX69" fmla="*/ 449183 w 1333842"/>
                <a:gd name="connsiteY69" fmla="*/ 2610387 h 2610387"/>
                <a:gd name="connsiteX70" fmla="*/ 449183 w 1333842"/>
                <a:gd name="connsiteY70" fmla="*/ 2610387 h 2610387"/>
                <a:gd name="connsiteX71" fmla="*/ 0 w 1333842"/>
                <a:gd name="connsiteY71" fmla="*/ 2354401 h 2610387"/>
                <a:gd name="connsiteX72" fmla="*/ 9660 w 1333842"/>
                <a:gd name="connsiteY72" fmla="*/ 383790 h 2610387"/>
                <a:gd name="connsiteX73" fmla="*/ 299054 w 1333842"/>
                <a:gd name="connsiteY73" fmla="*/ 553652 h 2610387"/>
                <a:gd name="connsiteX74" fmla="*/ 299456 w 1333842"/>
                <a:gd name="connsiteY74" fmla="*/ 389354 h 2610387"/>
                <a:gd name="connsiteX75" fmla="*/ 310871 w 1333842"/>
                <a:gd name="connsiteY75" fmla="*/ 381734 h 2610387"/>
                <a:gd name="connsiteX76" fmla="*/ 310871 w 1333842"/>
                <a:gd name="connsiteY76" fmla="*/ 379675 h 2610387"/>
                <a:gd name="connsiteX77" fmla="*/ 315986 w 1333842"/>
                <a:gd name="connsiteY77" fmla="*/ 374835 h 2610387"/>
                <a:gd name="connsiteX78" fmla="*/ 367126 w 1333842"/>
                <a:gd name="connsiteY78" fmla="*/ 355474 h 2610387"/>
                <a:gd name="connsiteX79" fmla="*/ 366511 w 1333842"/>
                <a:gd name="connsiteY79" fmla="*/ 593246 h 2610387"/>
                <a:gd name="connsiteX80" fmla="*/ 367482 w 1333842"/>
                <a:gd name="connsiteY80" fmla="*/ 593816 h 2610387"/>
                <a:gd name="connsiteX81" fmla="*/ 368194 w 1333842"/>
                <a:gd name="connsiteY81" fmla="*/ 355474 h 2610387"/>
                <a:gd name="connsiteX82" fmla="*/ 392539 w 1333842"/>
                <a:gd name="connsiteY82" fmla="*/ 350634 h 2610387"/>
                <a:gd name="connsiteX83" fmla="*/ 410629 w 1333842"/>
                <a:gd name="connsiteY83" fmla="*/ 347591 h 2610387"/>
                <a:gd name="connsiteX84" fmla="*/ 410629 w 1333842"/>
                <a:gd name="connsiteY84" fmla="*/ 345794 h 2610387"/>
                <a:gd name="connsiteX85" fmla="*/ 437819 w 1333842"/>
                <a:gd name="connsiteY85" fmla="*/ 341560 h 2610387"/>
                <a:gd name="connsiteX86" fmla="*/ 468620 w 1333842"/>
                <a:gd name="connsiteY86" fmla="*/ 340954 h 2610387"/>
                <a:gd name="connsiteX87" fmla="*/ 468632 w 1333842"/>
                <a:gd name="connsiteY87" fmla="*/ 336114 h 2610387"/>
                <a:gd name="connsiteX88" fmla="*/ 519385 w 1333842"/>
                <a:gd name="connsiteY88" fmla="*/ 333694 h 2610387"/>
                <a:gd name="connsiteX89" fmla="*/ 584625 w 1333842"/>
                <a:gd name="connsiteY89" fmla="*/ 331274 h 2610387"/>
                <a:gd name="connsiteX90" fmla="*/ 584637 w 1333842"/>
                <a:gd name="connsiteY90" fmla="*/ 326434 h 2610387"/>
                <a:gd name="connsiteX91" fmla="*/ 632973 w 1333842"/>
                <a:gd name="connsiteY91" fmla="*/ 326434 h 2610387"/>
                <a:gd name="connsiteX92" fmla="*/ 653645 w 1333842"/>
                <a:gd name="connsiteY92" fmla="*/ 326434 h 2610387"/>
                <a:gd name="connsiteX93" fmla="*/ 652894 w 1333842"/>
                <a:gd name="connsiteY93" fmla="*/ 20320 h 2610387"/>
                <a:gd name="connsiteX94" fmla="*/ 795133 w 1333842"/>
                <a:gd name="connsiteY94" fmla="*/ 86851 h 2610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333842" h="2610387">
                  <a:moveTo>
                    <a:pt x="1333842" y="74756"/>
                  </a:moveTo>
                  <a:cubicBezTo>
                    <a:pt x="1333842" y="79596"/>
                    <a:pt x="1333842" y="84436"/>
                    <a:pt x="1333842" y="84436"/>
                  </a:cubicBezTo>
                  <a:lnTo>
                    <a:pt x="1333830" y="89312"/>
                  </a:lnTo>
                  <a:lnTo>
                    <a:pt x="1333842" y="89276"/>
                  </a:lnTo>
                  <a:lnTo>
                    <a:pt x="1329009" y="2059144"/>
                  </a:lnTo>
                  <a:lnTo>
                    <a:pt x="1324187" y="2073628"/>
                  </a:lnTo>
                  <a:lnTo>
                    <a:pt x="1324175" y="2078502"/>
                  </a:lnTo>
                  <a:lnTo>
                    <a:pt x="1319359" y="2085735"/>
                  </a:lnTo>
                  <a:lnTo>
                    <a:pt x="1319341" y="2093023"/>
                  </a:lnTo>
                  <a:lnTo>
                    <a:pt x="1304840" y="2112382"/>
                  </a:lnTo>
                  <a:lnTo>
                    <a:pt x="1304840" y="2112383"/>
                  </a:lnTo>
                  <a:cubicBezTo>
                    <a:pt x="1300007" y="2122063"/>
                    <a:pt x="1290339" y="2126902"/>
                    <a:pt x="1280672" y="2136582"/>
                  </a:cubicBezTo>
                  <a:lnTo>
                    <a:pt x="1285506" y="161876"/>
                  </a:lnTo>
                  <a:cubicBezTo>
                    <a:pt x="1295173" y="157036"/>
                    <a:pt x="1304840" y="147356"/>
                    <a:pt x="1309674" y="137676"/>
                  </a:cubicBezTo>
                  <a:lnTo>
                    <a:pt x="1319325" y="124790"/>
                  </a:lnTo>
                  <a:lnTo>
                    <a:pt x="1319341" y="118315"/>
                  </a:lnTo>
                  <a:cubicBezTo>
                    <a:pt x="1324175" y="113475"/>
                    <a:pt x="1329009" y="108635"/>
                    <a:pt x="1329009" y="103795"/>
                  </a:cubicBezTo>
                  <a:lnTo>
                    <a:pt x="1329008" y="104213"/>
                  </a:lnTo>
                  <a:lnTo>
                    <a:pt x="1329009" y="103796"/>
                  </a:lnTo>
                  <a:lnTo>
                    <a:pt x="1333806" y="89384"/>
                  </a:lnTo>
                  <a:close/>
                  <a:moveTo>
                    <a:pt x="795133" y="0"/>
                  </a:moveTo>
                  <a:lnTo>
                    <a:pt x="960233" y="0"/>
                  </a:lnTo>
                  <a:lnTo>
                    <a:pt x="960233" y="6274"/>
                  </a:lnTo>
                  <a:lnTo>
                    <a:pt x="975643" y="3192"/>
                  </a:lnTo>
                  <a:lnTo>
                    <a:pt x="975645" y="2226"/>
                  </a:lnTo>
                  <a:lnTo>
                    <a:pt x="980475" y="2226"/>
                  </a:lnTo>
                  <a:lnTo>
                    <a:pt x="984702" y="2226"/>
                  </a:lnTo>
                  <a:cubicBezTo>
                    <a:pt x="986513" y="2226"/>
                    <a:pt x="987720" y="2226"/>
                    <a:pt x="990135" y="2226"/>
                  </a:cubicBezTo>
                  <a:lnTo>
                    <a:pt x="999794" y="2226"/>
                  </a:lnTo>
                  <a:lnTo>
                    <a:pt x="999795" y="2226"/>
                  </a:lnTo>
                  <a:lnTo>
                    <a:pt x="1009454" y="2226"/>
                  </a:lnTo>
                  <a:cubicBezTo>
                    <a:pt x="1014284" y="2226"/>
                    <a:pt x="1014284" y="2226"/>
                    <a:pt x="1019114" y="2226"/>
                  </a:cubicBezTo>
                  <a:lnTo>
                    <a:pt x="1023944" y="2226"/>
                  </a:lnTo>
                  <a:lnTo>
                    <a:pt x="1028774" y="2226"/>
                  </a:lnTo>
                  <a:lnTo>
                    <a:pt x="1028770" y="3835"/>
                  </a:lnTo>
                  <a:lnTo>
                    <a:pt x="1038434" y="7056"/>
                  </a:lnTo>
                  <a:lnTo>
                    <a:pt x="1037076" y="283355"/>
                  </a:lnTo>
                  <a:lnTo>
                    <a:pt x="1037756" y="283185"/>
                  </a:lnTo>
                  <a:lnTo>
                    <a:pt x="1038434" y="7056"/>
                  </a:lnTo>
                  <a:cubicBezTo>
                    <a:pt x="1038434" y="7056"/>
                    <a:pt x="1043264" y="7056"/>
                    <a:pt x="1048094" y="7056"/>
                  </a:cubicBezTo>
                  <a:cubicBezTo>
                    <a:pt x="1052924" y="7056"/>
                    <a:pt x="1057754" y="11886"/>
                    <a:pt x="1062584" y="11886"/>
                  </a:cubicBezTo>
                  <a:cubicBezTo>
                    <a:pt x="1072244" y="16716"/>
                    <a:pt x="1077074" y="16716"/>
                    <a:pt x="1086734" y="21546"/>
                  </a:cubicBezTo>
                  <a:cubicBezTo>
                    <a:pt x="1106053" y="36036"/>
                    <a:pt x="1120543" y="50525"/>
                    <a:pt x="1120543" y="65015"/>
                  </a:cubicBezTo>
                  <a:lnTo>
                    <a:pt x="1120078" y="254993"/>
                  </a:lnTo>
                  <a:lnTo>
                    <a:pt x="1213002" y="215115"/>
                  </a:lnTo>
                  <a:lnTo>
                    <a:pt x="1222669" y="210275"/>
                  </a:lnTo>
                  <a:lnTo>
                    <a:pt x="1222669" y="210274"/>
                  </a:lnTo>
                  <a:cubicBezTo>
                    <a:pt x="1246838" y="195755"/>
                    <a:pt x="1266171" y="181235"/>
                    <a:pt x="1285506" y="161875"/>
                  </a:cubicBezTo>
                  <a:lnTo>
                    <a:pt x="1280672" y="2136582"/>
                  </a:lnTo>
                  <a:lnTo>
                    <a:pt x="1217836" y="2184982"/>
                  </a:lnTo>
                  <a:lnTo>
                    <a:pt x="1217836" y="2184983"/>
                  </a:lnTo>
                  <a:cubicBezTo>
                    <a:pt x="1213002" y="2184983"/>
                    <a:pt x="1213002" y="2189823"/>
                    <a:pt x="1208169" y="2189823"/>
                  </a:cubicBezTo>
                  <a:cubicBezTo>
                    <a:pt x="1164667" y="2214022"/>
                    <a:pt x="1125999" y="2233382"/>
                    <a:pt x="1072829" y="2247902"/>
                  </a:cubicBezTo>
                  <a:lnTo>
                    <a:pt x="1073463" y="1988780"/>
                  </a:lnTo>
                  <a:lnTo>
                    <a:pt x="1073463" y="1988780"/>
                  </a:lnTo>
                  <a:lnTo>
                    <a:pt x="1072829" y="2247901"/>
                  </a:lnTo>
                  <a:lnTo>
                    <a:pt x="956824" y="2276941"/>
                  </a:lnTo>
                  <a:lnTo>
                    <a:pt x="845651" y="2291461"/>
                  </a:lnTo>
                  <a:lnTo>
                    <a:pt x="845651" y="2291462"/>
                  </a:lnTo>
                  <a:cubicBezTo>
                    <a:pt x="797316" y="2296302"/>
                    <a:pt x="744146" y="2301142"/>
                    <a:pt x="686143" y="2301142"/>
                  </a:cubicBezTo>
                  <a:lnTo>
                    <a:pt x="686583" y="2121569"/>
                  </a:lnTo>
                  <a:lnTo>
                    <a:pt x="686582" y="2121568"/>
                  </a:lnTo>
                  <a:lnTo>
                    <a:pt x="686142" y="2301142"/>
                  </a:lnTo>
                  <a:cubicBezTo>
                    <a:pt x="666809" y="2301142"/>
                    <a:pt x="647474" y="2301142"/>
                    <a:pt x="628139" y="2301142"/>
                  </a:cubicBezTo>
                  <a:lnTo>
                    <a:pt x="589819" y="2301142"/>
                  </a:lnTo>
                  <a:lnTo>
                    <a:pt x="589251" y="2533109"/>
                  </a:lnTo>
                  <a:lnTo>
                    <a:pt x="449184" y="2610387"/>
                  </a:lnTo>
                  <a:lnTo>
                    <a:pt x="449184" y="2610387"/>
                  </a:lnTo>
                  <a:lnTo>
                    <a:pt x="449183" y="2610387"/>
                  </a:lnTo>
                  <a:lnTo>
                    <a:pt x="449183" y="2610387"/>
                  </a:lnTo>
                  <a:lnTo>
                    <a:pt x="449183" y="2610387"/>
                  </a:lnTo>
                  <a:lnTo>
                    <a:pt x="0" y="2354401"/>
                  </a:lnTo>
                  <a:lnTo>
                    <a:pt x="9660" y="383790"/>
                  </a:lnTo>
                  <a:lnTo>
                    <a:pt x="299054" y="553652"/>
                  </a:lnTo>
                  <a:lnTo>
                    <a:pt x="299456" y="389354"/>
                  </a:lnTo>
                  <a:lnTo>
                    <a:pt x="310871" y="381734"/>
                  </a:lnTo>
                  <a:lnTo>
                    <a:pt x="310871" y="379675"/>
                  </a:lnTo>
                  <a:cubicBezTo>
                    <a:pt x="310871" y="379675"/>
                    <a:pt x="315986" y="374835"/>
                    <a:pt x="315986" y="374835"/>
                  </a:cubicBezTo>
                  <a:cubicBezTo>
                    <a:pt x="331328" y="369995"/>
                    <a:pt x="346670" y="360315"/>
                    <a:pt x="367126" y="355474"/>
                  </a:cubicBezTo>
                  <a:lnTo>
                    <a:pt x="366511" y="593246"/>
                  </a:lnTo>
                  <a:lnTo>
                    <a:pt x="367482" y="593816"/>
                  </a:lnTo>
                  <a:lnTo>
                    <a:pt x="368194" y="355474"/>
                  </a:lnTo>
                  <a:cubicBezTo>
                    <a:pt x="374097" y="353054"/>
                    <a:pt x="382948" y="351844"/>
                    <a:pt x="392539" y="350634"/>
                  </a:cubicBezTo>
                  <a:lnTo>
                    <a:pt x="410629" y="347591"/>
                  </a:lnTo>
                  <a:lnTo>
                    <a:pt x="410629" y="345794"/>
                  </a:lnTo>
                  <a:cubicBezTo>
                    <a:pt x="420296" y="343374"/>
                    <a:pt x="428756" y="342164"/>
                    <a:pt x="437819" y="341560"/>
                  </a:cubicBezTo>
                  <a:lnTo>
                    <a:pt x="468620" y="340954"/>
                  </a:lnTo>
                  <a:lnTo>
                    <a:pt x="468632" y="336114"/>
                  </a:lnTo>
                  <a:cubicBezTo>
                    <a:pt x="483133" y="336114"/>
                    <a:pt x="500051" y="334904"/>
                    <a:pt x="519385" y="333694"/>
                  </a:cubicBezTo>
                  <a:lnTo>
                    <a:pt x="584625" y="331274"/>
                  </a:lnTo>
                  <a:lnTo>
                    <a:pt x="584637" y="326434"/>
                  </a:lnTo>
                  <a:cubicBezTo>
                    <a:pt x="599138" y="326434"/>
                    <a:pt x="618473" y="326434"/>
                    <a:pt x="632973" y="326434"/>
                  </a:cubicBezTo>
                  <a:lnTo>
                    <a:pt x="653645" y="326434"/>
                  </a:lnTo>
                  <a:lnTo>
                    <a:pt x="652894" y="20320"/>
                  </a:lnTo>
                  <a:lnTo>
                    <a:pt x="795133" y="86851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3AF36DE1-5C66-2EC4-077B-7B81ABC1570C}"/>
                </a:ext>
              </a:extLst>
            </p:cNvPr>
            <p:cNvSpPr/>
            <p:nvPr/>
          </p:nvSpPr>
          <p:spPr>
            <a:xfrm>
              <a:off x="3671287" y="-1876209"/>
              <a:ext cx="1936670" cy="1116162"/>
            </a:xfrm>
            <a:custGeom>
              <a:avLst/>
              <a:gdLst>
                <a:gd name="connsiteX0" fmla="*/ 1221973 w 1329014"/>
                <a:gd name="connsiteY0" fmla="*/ 60782 h 765951"/>
                <a:gd name="connsiteX1" fmla="*/ 1207483 w 1329014"/>
                <a:gd name="connsiteY1" fmla="*/ 336088 h 765951"/>
                <a:gd name="connsiteX2" fmla="*/ 627891 w 1329014"/>
                <a:gd name="connsiteY2" fmla="*/ 452006 h 765951"/>
                <a:gd name="connsiteX3" fmla="*/ 313946 w 1329014"/>
                <a:gd name="connsiteY3" fmla="*/ 500306 h 765951"/>
                <a:gd name="connsiteX4" fmla="*/ 294626 w 1329014"/>
                <a:gd name="connsiteY4" fmla="*/ 514795 h 765951"/>
                <a:gd name="connsiteX5" fmla="*/ 589252 w 1329014"/>
                <a:gd name="connsiteY5" fmla="*/ 683843 h 765951"/>
                <a:gd name="connsiteX6" fmla="*/ 449184 w 1329014"/>
                <a:gd name="connsiteY6" fmla="*/ 765952 h 765951"/>
                <a:gd name="connsiteX7" fmla="*/ 0 w 1329014"/>
                <a:gd name="connsiteY7" fmla="*/ 509965 h 765951"/>
                <a:gd name="connsiteX8" fmla="*/ 120748 w 1329014"/>
                <a:gd name="connsiteY8" fmla="*/ 442347 h 765951"/>
                <a:gd name="connsiteX9" fmla="*/ 584422 w 1329014"/>
                <a:gd name="connsiteY9" fmla="*/ 350578 h 765951"/>
                <a:gd name="connsiteX10" fmla="*/ 1043265 w 1329014"/>
                <a:gd name="connsiteY10" fmla="*/ 258809 h 765951"/>
                <a:gd name="connsiteX11" fmla="*/ 1077075 w 1329014"/>
                <a:gd name="connsiteY11" fmla="*/ 147721 h 765951"/>
                <a:gd name="connsiteX12" fmla="*/ 898367 w 1329014"/>
                <a:gd name="connsiteY12" fmla="*/ 157381 h 765951"/>
                <a:gd name="connsiteX13" fmla="*/ 792109 w 1329014"/>
                <a:gd name="connsiteY13" fmla="*/ 220170 h 765951"/>
                <a:gd name="connsiteX14" fmla="*/ 647211 w 1329014"/>
                <a:gd name="connsiteY14" fmla="*/ 138061 h 765951"/>
                <a:gd name="connsiteX15" fmla="*/ 743810 w 1329014"/>
                <a:gd name="connsiteY15" fmla="*/ 84932 h 765951"/>
                <a:gd name="connsiteX16" fmla="*/ 1221973 w 1329014"/>
                <a:gd name="connsiteY16" fmla="*/ 60782 h 765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29014" h="765951">
                  <a:moveTo>
                    <a:pt x="1221973" y="60782"/>
                  </a:moveTo>
                  <a:cubicBezTo>
                    <a:pt x="1371701" y="147721"/>
                    <a:pt x="1362041" y="244319"/>
                    <a:pt x="1207483" y="336088"/>
                  </a:cubicBezTo>
                  <a:cubicBezTo>
                    <a:pt x="1077075" y="413367"/>
                    <a:pt x="927347" y="447176"/>
                    <a:pt x="627891" y="452006"/>
                  </a:cubicBezTo>
                  <a:cubicBezTo>
                    <a:pt x="439524" y="456836"/>
                    <a:pt x="367075" y="466496"/>
                    <a:pt x="313946" y="500306"/>
                  </a:cubicBezTo>
                  <a:cubicBezTo>
                    <a:pt x="309116" y="505136"/>
                    <a:pt x="299456" y="509965"/>
                    <a:pt x="294626" y="514795"/>
                  </a:cubicBezTo>
                  <a:lnTo>
                    <a:pt x="589252" y="683843"/>
                  </a:lnTo>
                  <a:lnTo>
                    <a:pt x="449184" y="765952"/>
                  </a:lnTo>
                  <a:lnTo>
                    <a:pt x="0" y="509965"/>
                  </a:lnTo>
                  <a:lnTo>
                    <a:pt x="120748" y="442347"/>
                  </a:lnTo>
                  <a:cubicBezTo>
                    <a:pt x="231837" y="379557"/>
                    <a:pt x="352585" y="355408"/>
                    <a:pt x="584422" y="350578"/>
                  </a:cubicBezTo>
                  <a:cubicBezTo>
                    <a:pt x="825918" y="345748"/>
                    <a:pt x="937007" y="321598"/>
                    <a:pt x="1043265" y="258809"/>
                  </a:cubicBezTo>
                  <a:cubicBezTo>
                    <a:pt x="1130204" y="205680"/>
                    <a:pt x="1125374" y="176700"/>
                    <a:pt x="1077075" y="147721"/>
                  </a:cubicBezTo>
                  <a:cubicBezTo>
                    <a:pt x="1028776" y="118741"/>
                    <a:pt x="970816" y="118741"/>
                    <a:pt x="898367" y="157381"/>
                  </a:cubicBezTo>
                  <a:lnTo>
                    <a:pt x="792109" y="220170"/>
                  </a:lnTo>
                  <a:lnTo>
                    <a:pt x="647211" y="138061"/>
                  </a:lnTo>
                  <a:lnTo>
                    <a:pt x="743810" y="84932"/>
                  </a:lnTo>
                  <a:cubicBezTo>
                    <a:pt x="903197" y="-21327"/>
                    <a:pt x="1072245" y="-26157"/>
                    <a:pt x="1221973" y="60782"/>
                  </a:cubicBezTo>
                  <a:close/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98D04466-B21C-1B7F-B2F9-635F15909912}"/>
              </a:ext>
            </a:extLst>
          </p:cNvPr>
          <p:cNvGrpSpPr/>
          <p:nvPr/>
        </p:nvGrpSpPr>
        <p:grpSpPr>
          <a:xfrm>
            <a:off x="3506321" y="3894700"/>
            <a:ext cx="1063853" cy="2199272"/>
            <a:chOff x="2999210" y="-5291635"/>
            <a:chExt cx="2608745" cy="4358694"/>
          </a:xfrm>
        </p:grpSpPr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6213078F-1B20-9290-4B7C-15EF1563BF6E}"/>
                </a:ext>
              </a:extLst>
            </p:cNvPr>
            <p:cNvSpPr/>
            <p:nvPr/>
          </p:nvSpPr>
          <p:spPr>
            <a:xfrm>
              <a:off x="2999210" y="-5122246"/>
              <a:ext cx="1795721" cy="3732840"/>
            </a:xfrm>
            <a:custGeom>
              <a:avLst/>
              <a:gdLst>
                <a:gd name="connsiteX0" fmla="*/ 1221971 w 1226801"/>
                <a:gd name="connsiteY0" fmla="*/ 91768 h 2550202"/>
                <a:gd name="connsiteX1" fmla="*/ 1221935 w 1226801"/>
                <a:gd name="connsiteY1" fmla="*/ 106311 h 2550202"/>
                <a:gd name="connsiteX2" fmla="*/ 1221971 w 1226801"/>
                <a:gd name="connsiteY2" fmla="*/ 106258 h 2550202"/>
                <a:gd name="connsiteX3" fmla="*/ 1217141 w 1226801"/>
                <a:gd name="connsiteY3" fmla="*/ 2076869 h 2550202"/>
                <a:gd name="connsiteX4" fmla="*/ 1207482 w 1226801"/>
                <a:gd name="connsiteY4" fmla="*/ 2091358 h 2550202"/>
                <a:gd name="connsiteX5" fmla="*/ 1207482 w 1226801"/>
                <a:gd name="connsiteY5" fmla="*/ 2091359 h 2550202"/>
                <a:gd name="connsiteX6" fmla="*/ 1192992 w 1226801"/>
                <a:gd name="connsiteY6" fmla="*/ 2110678 h 2550202"/>
                <a:gd name="connsiteX7" fmla="*/ 1192992 w 1226801"/>
                <a:gd name="connsiteY7" fmla="*/ 2110679 h 2550202"/>
                <a:gd name="connsiteX8" fmla="*/ 1168842 w 1226801"/>
                <a:gd name="connsiteY8" fmla="*/ 2134828 h 2550202"/>
                <a:gd name="connsiteX9" fmla="*/ 1173672 w 1226801"/>
                <a:gd name="connsiteY9" fmla="*/ 164218 h 2550202"/>
                <a:gd name="connsiteX10" fmla="*/ 1197822 w 1226801"/>
                <a:gd name="connsiteY10" fmla="*/ 140068 h 2550202"/>
                <a:gd name="connsiteX11" fmla="*/ 1212311 w 1226801"/>
                <a:gd name="connsiteY11" fmla="*/ 120749 h 2550202"/>
                <a:gd name="connsiteX12" fmla="*/ 1212311 w 1226801"/>
                <a:gd name="connsiteY12" fmla="*/ 120748 h 2550202"/>
                <a:gd name="connsiteX13" fmla="*/ 1217123 w 1226801"/>
                <a:gd name="connsiteY13" fmla="*/ 113530 h 2550202"/>
                <a:gd name="connsiteX14" fmla="*/ 1217141 w 1226801"/>
                <a:gd name="connsiteY14" fmla="*/ 106258 h 2550202"/>
                <a:gd name="connsiteX15" fmla="*/ 1221971 w 1226801"/>
                <a:gd name="connsiteY15" fmla="*/ 91768 h 2550202"/>
                <a:gd name="connsiteX16" fmla="*/ 1226801 w 1226801"/>
                <a:gd name="connsiteY16" fmla="*/ 72449 h 2550202"/>
                <a:gd name="connsiteX17" fmla="*/ 1226801 w 1226801"/>
                <a:gd name="connsiteY17" fmla="*/ 86939 h 2550202"/>
                <a:gd name="connsiteX18" fmla="*/ 1221971 w 1226801"/>
                <a:gd name="connsiteY18" fmla="*/ 2057550 h 2550202"/>
                <a:gd name="connsiteX19" fmla="*/ 1221971 w 1226801"/>
                <a:gd name="connsiteY19" fmla="*/ 2043060 h 2550202"/>
                <a:gd name="connsiteX20" fmla="*/ 869387 w 1226801"/>
                <a:gd name="connsiteY20" fmla="*/ 0 h 2550202"/>
                <a:gd name="connsiteX21" fmla="*/ 874217 w 1226801"/>
                <a:gd name="connsiteY21" fmla="*/ 0 h 2550202"/>
                <a:gd name="connsiteX22" fmla="*/ 883877 w 1226801"/>
                <a:gd name="connsiteY22" fmla="*/ 0 h 2550202"/>
                <a:gd name="connsiteX23" fmla="*/ 893537 w 1226801"/>
                <a:gd name="connsiteY23" fmla="*/ 0 h 2550202"/>
                <a:gd name="connsiteX24" fmla="*/ 892703 w 1226801"/>
                <a:gd name="connsiteY24" fmla="*/ 340123 h 2550202"/>
                <a:gd name="connsiteX25" fmla="*/ 892703 w 1226801"/>
                <a:gd name="connsiteY25" fmla="*/ 340123 h 2550202"/>
                <a:gd name="connsiteX26" fmla="*/ 893537 w 1226801"/>
                <a:gd name="connsiteY26" fmla="*/ 0 h 2550202"/>
                <a:gd name="connsiteX27" fmla="*/ 903197 w 1226801"/>
                <a:gd name="connsiteY27" fmla="*/ 0 h 2550202"/>
                <a:gd name="connsiteX28" fmla="*/ 910387 w 1226801"/>
                <a:gd name="connsiteY28" fmla="*/ 0 h 2550202"/>
                <a:gd name="connsiteX29" fmla="*/ 912857 w 1226801"/>
                <a:gd name="connsiteY29" fmla="*/ 0 h 2550202"/>
                <a:gd name="connsiteX30" fmla="*/ 914113 w 1226801"/>
                <a:gd name="connsiteY30" fmla="*/ 0 h 2550202"/>
                <a:gd name="connsiteX31" fmla="*/ 917686 w 1226801"/>
                <a:gd name="connsiteY31" fmla="*/ 0 h 2550202"/>
                <a:gd name="connsiteX32" fmla="*/ 923938 w 1226801"/>
                <a:gd name="connsiteY32" fmla="*/ 0 h 2550202"/>
                <a:gd name="connsiteX33" fmla="*/ 927346 w 1226801"/>
                <a:gd name="connsiteY33" fmla="*/ 0 h 2550202"/>
                <a:gd name="connsiteX34" fmla="*/ 932176 w 1226801"/>
                <a:gd name="connsiteY34" fmla="*/ 0 h 2550202"/>
                <a:gd name="connsiteX35" fmla="*/ 953751 w 1226801"/>
                <a:gd name="connsiteY35" fmla="*/ 0 h 2550202"/>
                <a:gd name="connsiteX36" fmla="*/ 953635 w 1226801"/>
                <a:gd name="connsiteY36" fmla="*/ 10515 h 2550202"/>
                <a:gd name="connsiteX37" fmla="*/ 975646 w 1226801"/>
                <a:gd name="connsiteY37" fmla="*/ 19319 h 2550202"/>
                <a:gd name="connsiteX38" fmla="*/ 1014285 w 1226801"/>
                <a:gd name="connsiteY38" fmla="*/ 62788 h 2550202"/>
                <a:gd name="connsiteX39" fmla="*/ 1013776 w 1226801"/>
                <a:gd name="connsiteY39" fmla="*/ 270449 h 2550202"/>
                <a:gd name="connsiteX40" fmla="*/ 1101216 w 1226801"/>
                <a:gd name="connsiteY40" fmla="*/ 220130 h 2550202"/>
                <a:gd name="connsiteX41" fmla="*/ 1101223 w 1226801"/>
                <a:gd name="connsiteY41" fmla="*/ 217346 h 2550202"/>
                <a:gd name="connsiteX42" fmla="*/ 1110883 w 1226801"/>
                <a:gd name="connsiteY42" fmla="*/ 212516 h 2550202"/>
                <a:gd name="connsiteX43" fmla="*/ 1173672 w 1226801"/>
                <a:gd name="connsiteY43" fmla="*/ 164217 h 2550202"/>
                <a:gd name="connsiteX44" fmla="*/ 1168842 w 1226801"/>
                <a:gd name="connsiteY44" fmla="*/ 2134828 h 2550202"/>
                <a:gd name="connsiteX45" fmla="*/ 1106053 w 1226801"/>
                <a:gd name="connsiteY45" fmla="*/ 2183127 h 2550202"/>
                <a:gd name="connsiteX46" fmla="*/ 1096393 w 1226801"/>
                <a:gd name="connsiteY46" fmla="*/ 2187957 h 2550202"/>
                <a:gd name="connsiteX47" fmla="*/ 1096398 w 1226801"/>
                <a:gd name="connsiteY47" fmla="*/ 2185904 h 2550202"/>
                <a:gd name="connsiteX48" fmla="*/ 589263 w 1226801"/>
                <a:gd name="connsiteY48" fmla="*/ 2477746 h 2550202"/>
                <a:gd name="connsiteX49" fmla="*/ 589251 w 1226801"/>
                <a:gd name="connsiteY49" fmla="*/ 2482583 h 2550202"/>
                <a:gd name="connsiteX50" fmla="*/ 487828 w 1226801"/>
                <a:gd name="connsiteY50" fmla="*/ 2528685 h 2550202"/>
                <a:gd name="connsiteX51" fmla="*/ 487822 w 1226801"/>
                <a:gd name="connsiteY51" fmla="*/ 2530882 h 2550202"/>
                <a:gd name="connsiteX52" fmla="*/ 427721 w 1226801"/>
                <a:gd name="connsiteY52" fmla="*/ 2544751 h 2550202"/>
                <a:gd name="connsiteX53" fmla="*/ 427717 w 1226801"/>
                <a:gd name="connsiteY53" fmla="*/ 2545372 h 2550202"/>
                <a:gd name="connsiteX54" fmla="*/ 407056 w 1226801"/>
                <a:gd name="connsiteY54" fmla="*/ 2547787 h 2550202"/>
                <a:gd name="connsiteX55" fmla="*/ 395777 w 1226801"/>
                <a:gd name="connsiteY55" fmla="*/ 2549105 h 2550202"/>
                <a:gd name="connsiteX56" fmla="*/ 395773 w 1226801"/>
                <a:gd name="connsiteY56" fmla="*/ 2550202 h 2550202"/>
                <a:gd name="connsiteX57" fmla="*/ 386394 w 1226801"/>
                <a:gd name="connsiteY57" fmla="*/ 2550202 h 2550202"/>
                <a:gd name="connsiteX58" fmla="*/ 354626 w 1226801"/>
                <a:gd name="connsiteY58" fmla="*/ 2550202 h 2550202"/>
                <a:gd name="connsiteX59" fmla="*/ 351600 w 1226801"/>
                <a:gd name="connsiteY59" fmla="*/ 2550202 h 2550202"/>
                <a:gd name="connsiteX60" fmla="*/ 332718 w 1226801"/>
                <a:gd name="connsiteY60" fmla="*/ 2550202 h 2550202"/>
                <a:gd name="connsiteX61" fmla="*/ 328435 w 1226801"/>
                <a:gd name="connsiteY61" fmla="*/ 2550202 h 2550202"/>
                <a:gd name="connsiteX62" fmla="*/ 316525 w 1226801"/>
                <a:gd name="connsiteY62" fmla="*/ 2550202 h 2550202"/>
                <a:gd name="connsiteX63" fmla="*/ 304286 w 1226801"/>
                <a:gd name="connsiteY63" fmla="*/ 2550202 h 2550202"/>
                <a:gd name="connsiteX64" fmla="*/ 304285 w 1226801"/>
                <a:gd name="connsiteY64" fmla="*/ 2550202 h 2550202"/>
                <a:gd name="connsiteX65" fmla="*/ 280136 w 1226801"/>
                <a:gd name="connsiteY65" fmla="*/ 2545372 h 2550202"/>
                <a:gd name="connsiteX66" fmla="*/ 251156 w 1226801"/>
                <a:gd name="connsiteY66" fmla="*/ 2540542 h 2550202"/>
                <a:gd name="connsiteX67" fmla="*/ 217358 w 1226801"/>
                <a:gd name="connsiteY67" fmla="*/ 2530886 h 2550202"/>
                <a:gd name="connsiteX68" fmla="*/ 217346 w 1226801"/>
                <a:gd name="connsiteY68" fmla="*/ 2535711 h 2550202"/>
                <a:gd name="connsiteX69" fmla="*/ 173877 w 1226801"/>
                <a:gd name="connsiteY69" fmla="*/ 2521222 h 2550202"/>
                <a:gd name="connsiteX70" fmla="*/ 106258 w 1226801"/>
                <a:gd name="connsiteY70" fmla="*/ 2487413 h 2550202"/>
                <a:gd name="connsiteX71" fmla="*/ 0 w 1226801"/>
                <a:gd name="connsiteY71" fmla="*/ 2352175 h 2550202"/>
                <a:gd name="connsiteX72" fmla="*/ 4830 w 1226801"/>
                <a:gd name="connsiteY72" fmla="*/ 381564 h 2550202"/>
                <a:gd name="connsiteX73" fmla="*/ 115918 w 1226801"/>
                <a:gd name="connsiteY73" fmla="*/ 516802 h 2550202"/>
                <a:gd name="connsiteX74" fmla="*/ 183537 w 1226801"/>
                <a:gd name="connsiteY74" fmla="*/ 550611 h 2550202"/>
                <a:gd name="connsiteX75" fmla="*/ 216901 w 1226801"/>
                <a:gd name="connsiteY75" fmla="*/ 563123 h 2550202"/>
                <a:gd name="connsiteX76" fmla="*/ 217346 w 1226801"/>
                <a:gd name="connsiteY76" fmla="*/ 381564 h 2550202"/>
                <a:gd name="connsiteX77" fmla="*/ 222164 w 1226801"/>
                <a:gd name="connsiteY77" fmla="*/ 376746 h 2550202"/>
                <a:gd name="connsiteX78" fmla="*/ 222176 w 1226801"/>
                <a:gd name="connsiteY78" fmla="*/ 371904 h 2550202"/>
                <a:gd name="connsiteX79" fmla="*/ 226485 w 1226801"/>
                <a:gd name="connsiteY79" fmla="*/ 371904 h 2550202"/>
                <a:gd name="connsiteX80" fmla="*/ 226620 w 1226801"/>
                <a:gd name="connsiteY80" fmla="*/ 340645 h 2550202"/>
                <a:gd name="connsiteX81" fmla="*/ 270541 w 1226801"/>
                <a:gd name="connsiteY81" fmla="*/ 323986 h 2550202"/>
                <a:gd name="connsiteX82" fmla="*/ 270556 w 1226801"/>
                <a:gd name="connsiteY82" fmla="*/ 317998 h 2550202"/>
                <a:gd name="connsiteX83" fmla="*/ 810644 w 1226801"/>
                <a:gd name="connsiteY83" fmla="*/ 13713 h 2550202"/>
                <a:gd name="connsiteX84" fmla="*/ 810590 w 1226801"/>
                <a:gd name="connsiteY84" fmla="*/ 24569 h 2550202"/>
                <a:gd name="connsiteX85" fmla="*/ 850067 w 1226801"/>
                <a:gd name="connsiteY85" fmla="*/ 4830 h 2550202"/>
                <a:gd name="connsiteX86" fmla="*/ 869385 w 1226801"/>
                <a:gd name="connsiteY86" fmla="*/ 966 h 255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226801" h="2550202">
                  <a:moveTo>
                    <a:pt x="1221971" y="91768"/>
                  </a:moveTo>
                  <a:lnTo>
                    <a:pt x="1221935" y="106311"/>
                  </a:lnTo>
                  <a:lnTo>
                    <a:pt x="1221971" y="106258"/>
                  </a:lnTo>
                  <a:lnTo>
                    <a:pt x="1217141" y="2076869"/>
                  </a:lnTo>
                  <a:lnTo>
                    <a:pt x="1207482" y="2091358"/>
                  </a:lnTo>
                  <a:lnTo>
                    <a:pt x="1207482" y="2091359"/>
                  </a:lnTo>
                  <a:lnTo>
                    <a:pt x="1192992" y="2110678"/>
                  </a:lnTo>
                  <a:lnTo>
                    <a:pt x="1192992" y="2110679"/>
                  </a:lnTo>
                  <a:cubicBezTo>
                    <a:pt x="1188162" y="2120339"/>
                    <a:pt x="1178502" y="2125168"/>
                    <a:pt x="1168842" y="2134828"/>
                  </a:cubicBezTo>
                  <a:lnTo>
                    <a:pt x="1173672" y="164218"/>
                  </a:lnTo>
                  <a:cubicBezTo>
                    <a:pt x="1183332" y="159388"/>
                    <a:pt x="1192992" y="149728"/>
                    <a:pt x="1197822" y="140068"/>
                  </a:cubicBezTo>
                  <a:lnTo>
                    <a:pt x="1212311" y="120749"/>
                  </a:lnTo>
                  <a:lnTo>
                    <a:pt x="1212311" y="120748"/>
                  </a:lnTo>
                  <a:lnTo>
                    <a:pt x="1217123" y="113530"/>
                  </a:lnTo>
                  <a:lnTo>
                    <a:pt x="1217141" y="106258"/>
                  </a:lnTo>
                  <a:cubicBezTo>
                    <a:pt x="1221971" y="101428"/>
                    <a:pt x="1221971" y="96598"/>
                    <a:pt x="1221971" y="91768"/>
                  </a:cubicBezTo>
                  <a:close/>
                  <a:moveTo>
                    <a:pt x="1226801" y="72449"/>
                  </a:moveTo>
                  <a:cubicBezTo>
                    <a:pt x="1226801" y="77279"/>
                    <a:pt x="1226801" y="82109"/>
                    <a:pt x="1226801" y="86939"/>
                  </a:cubicBezTo>
                  <a:lnTo>
                    <a:pt x="1221971" y="2057550"/>
                  </a:lnTo>
                  <a:cubicBezTo>
                    <a:pt x="1221971" y="2052719"/>
                    <a:pt x="1221971" y="2047890"/>
                    <a:pt x="1221971" y="2043060"/>
                  </a:cubicBezTo>
                  <a:close/>
                  <a:moveTo>
                    <a:pt x="869387" y="0"/>
                  </a:moveTo>
                  <a:lnTo>
                    <a:pt x="874217" y="0"/>
                  </a:lnTo>
                  <a:lnTo>
                    <a:pt x="883877" y="0"/>
                  </a:lnTo>
                  <a:cubicBezTo>
                    <a:pt x="888707" y="0"/>
                    <a:pt x="893537" y="0"/>
                    <a:pt x="893537" y="0"/>
                  </a:cubicBezTo>
                  <a:lnTo>
                    <a:pt x="892703" y="340123"/>
                  </a:lnTo>
                  <a:lnTo>
                    <a:pt x="892703" y="340123"/>
                  </a:lnTo>
                  <a:lnTo>
                    <a:pt x="893537" y="0"/>
                  </a:lnTo>
                  <a:cubicBezTo>
                    <a:pt x="898367" y="0"/>
                    <a:pt x="903197" y="0"/>
                    <a:pt x="903197" y="0"/>
                  </a:cubicBezTo>
                  <a:lnTo>
                    <a:pt x="910387" y="0"/>
                  </a:lnTo>
                  <a:lnTo>
                    <a:pt x="912857" y="0"/>
                  </a:lnTo>
                  <a:lnTo>
                    <a:pt x="914113" y="0"/>
                  </a:lnTo>
                  <a:lnTo>
                    <a:pt x="917686" y="0"/>
                  </a:lnTo>
                  <a:lnTo>
                    <a:pt x="923938" y="0"/>
                  </a:lnTo>
                  <a:lnTo>
                    <a:pt x="927346" y="0"/>
                  </a:lnTo>
                  <a:lnTo>
                    <a:pt x="932176" y="0"/>
                  </a:lnTo>
                  <a:lnTo>
                    <a:pt x="953751" y="0"/>
                  </a:lnTo>
                  <a:lnTo>
                    <a:pt x="953635" y="10515"/>
                  </a:lnTo>
                  <a:lnTo>
                    <a:pt x="975646" y="19319"/>
                  </a:lnTo>
                  <a:cubicBezTo>
                    <a:pt x="999795" y="33809"/>
                    <a:pt x="1014285" y="48298"/>
                    <a:pt x="1014285" y="62788"/>
                  </a:cubicBezTo>
                  <a:lnTo>
                    <a:pt x="1013776" y="270449"/>
                  </a:lnTo>
                  <a:lnTo>
                    <a:pt x="1101216" y="220130"/>
                  </a:lnTo>
                  <a:lnTo>
                    <a:pt x="1101223" y="217346"/>
                  </a:lnTo>
                  <a:cubicBezTo>
                    <a:pt x="1106053" y="212516"/>
                    <a:pt x="1110883" y="212516"/>
                    <a:pt x="1110883" y="212516"/>
                  </a:cubicBezTo>
                  <a:cubicBezTo>
                    <a:pt x="1139863" y="198026"/>
                    <a:pt x="1159182" y="183537"/>
                    <a:pt x="1173672" y="164217"/>
                  </a:cubicBezTo>
                  <a:lnTo>
                    <a:pt x="1168842" y="2134828"/>
                  </a:lnTo>
                  <a:cubicBezTo>
                    <a:pt x="1154352" y="2149317"/>
                    <a:pt x="1130203" y="2163807"/>
                    <a:pt x="1106053" y="2183127"/>
                  </a:cubicBezTo>
                  <a:cubicBezTo>
                    <a:pt x="1101223" y="2183127"/>
                    <a:pt x="1101223" y="2187957"/>
                    <a:pt x="1096393" y="2187957"/>
                  </a:cubicBezTo>
                  <a:lnTo>
                    <a:pt x="1096398" y="2185904"/>
                  </a:lnTo>
                  <a:lnTo>
                    <a:pt x="589263" y="2477746"/>
                  </a:lnTo>
                  <a:lnTo>
                    <a:pt x="589251" y="2482583"/>
                  </a:lnTo>
                  <a:lnTo>
                    <a:pt x="487828" y="2528685"/>
                  </a:lnTo>
                  <a:lnTo>
                    <a:pt x="487822" y="2530882"/>
                  </a:lnTo>
                  <a:lnTo>
                    <a:pt x="427721" y="2544751"/>
                  </a:lnTo>
                  <a:lnTo>
                    <a:pt x="427717" y="2545372"/>
                  </a:lnTo>
                  <a:cubicBezTo>
                    <a:pt x="421814" y="2545372"/>
                    <a:pt x="414435" y="2546580"/>
                    <a:pt x="407056" y="2547787"/>
                  </a:cubicBezTo>
                  <a:lnTo>
                    <a:pt x="395777" y="2549105"/>
                  </a:lnTo>
                  <a:lnTo>
                    <a:pt x="395773" y="2550202"/>
                  </a:lnTo>
                  <a:lnTo>
                    <a:pt x="386394" y="2550202"/>
                  </a:lnTo>
                  <a:lnTo>
                    <a:pt x="354626" y="2550202"/>
                  </a:lnTo>
                  <a:lnTo>
                    <a:pt x="351600" y="2550202"/>
                  </a:lnTo>
                  <a:lnTo>
                    <a:pt x="332718" y="2550202"/>
                  </a:lnTo>
                  <a:lnTo>
                    <a:pt x="328435" y="2550202"/>
                  </a:lnTo>
                  <a:lnTo>
                    <a:pt x="316525" y="2550202"/>
                  </a:lnTo>
                  <a:lnTo>
                    <a:pt x="304286" y="2550202"/>
                  </a:lnTo>
                  <a:lnTo>
                    <a:pt x="304285" y="2550202"/>
                  </a:lnTo>
                  <a:lnTo>
                    <a:pt x="280136" y="2545372"/>
                  </a:lnTo>
                  <a:cubicBezTo>
                    <a:pt x="270476" y="2545372"/>
                    <a:pt x="260816" y="2540542"/>
                    <a:pt x="251156" y="2540542"/>
                  </a:cubicBezTo>
                  <a:lnTo>
                    <a:pt x="217358" y="2530886"/>
                  </a:lnTo>
                  <a:lnTo>
                    <a:pt x="217346" y="2535711"/>
                  </a:lnTo>
                  <a:cubicBezTo>
                    <a:pt x="202857" y="2530882"/>
                    <a:pt x="188367" y="2526052"/>
                    <a:pt x="173877" y="2521222"/>
                  </a:cubicBezTo>
                  <a:lnTo>
                    <a:pt x="106258" y="2487413"/>
                  </a:lnTo>
                  <a:cubicBezTo>
                    <a:pt x="38639" y="2443943"/>
                    <a:pt x="0" y="2400474"/>
                    <a:pt x="0" y="2352175"/>
                  </a:cubicBezTo>
                  <a:lnTo>
                    <a:pt x="4830" y="381564"/>
                  </a:lnTo>
                  <a:cubicBezTo>
                    <a:pt x="4830" y="429863"/>
                    <a:pt x="43469" y="473333"/>
                    <a:pt x="115918" y="516802"/>
                  </a:cubicBezTo>
                  <a:cubicBezTo>
                    <a:pt x="135238" y="531292"/>
                    <a:pt x="159388" y="540952"/>
                    <a:pt x="183537" y="550611"/>
                  </a:cubicBezTo>
                  <a:lnTo>
                    <a:pt x="216901" y="563123"/>
                  </a:lnTo>
                  <a:lnTo>
                    <a:pt x="217346" y="381564"/>
                  </a:lnTo>
                  <a:lnTo>
                    <a:pt x="222164" y="376746"/>
                  </a:lnTo>
                  <a:lnTo>
                    <a:pt x="222176" y="371904"/>
                  </a:lnTo>
                  <a:lnTo>
                    <a:pt x="226485" y="371904"/>
                  </a:lnTo>
                  <a:lnTo>
                    <a:pt x="226620" y="340645"/>
                  </a:lnTo>
                  <a:lnTo>
                    <a:pt x="270541" y="323986"/>
                  </a:lnTo>
                  <a:lnTo>
                    <a:pt x="270556" y="317998"/>
                  </a:lnTo>
                  <a:lnTo>
                    <a:pt x="810644" y="13713"/>
                  </a:lnTo>
                  <a:lnTo>
                    <a:pt x="810590" y="24569"/>
                  </a:lnTo>
                  <a:lnTo>
                    <a:pt x="850067" y="4830"/>
                  </a:lnTo>
                  <a:lnTo>
                    <a:pt x="869385" y="96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E38B6361-EDF5-3A46-648C-B996F18BB5B3}"/>
                </a:ext>
              </a:extLst>
            </p:cNvPr>
            <p:cNvSpPr/>
            <p:nvPr/>
          </p:nvSpPr>
          <p:spPr>
            <a:xfrm>
              <a:off x="3005118" y="-5291635"/>
              <a:ext cx="1783540" cy="1037631"/>
            </a:xfrm>
            <a:custGeom>
              <a:avLst/>
              <a:gdLst>
                <a:gd name="connsiteX0" fmla="*/ 1109138 w 1218479"/>
                <a:gd name="connsiteY0" fmla="*/ 62839 h 708889"/>
                <a:gd name="connsiteX1" fmla="*/ 1099478 w 1218479"/>
                <a:gd name="connsiteY1" fmla="*/ 342975 h 708889"/>
                <a:gd name="connsiteX2" fmla="*/ 592335 w 1218479"/>
                <a:gd name="connsiteY2" fmla="*/ 637601 h 708889"/>
                <a:gd name="connsiteX3" fmla="*/ 109342 w 1218479"/>
                <a:gd name="connsiteY3" fmla="*/ 642431 h 708889"/>
                <a:gd name="connsiteX4" fmla="*/ 119002 w 1218479"/>
                <a:gd name="connsiteY4" fmla="*/ 362295 h 708889"/>
                <a:gd name="connsiteX5" fmla="*/ 626145 w 1218479"/>
                <a:gd name="connsiteY5" fmla="*/ 67669 h 708889"/>
                <a:gd name="connsiteX6" fmla="*/ 1109138 w 1218479"/>
                <a:gd name="connsiteY6" fmla="*/ 62839 h 708889"/>
                <a:gd name="connsiteX7" fmla="*/ 423287 w 1218479"/>
                <a:gd name="connsiteY7" fmla="*/ 555492 h 708889"/>
                <a:gd name="connsiteX8" fmla="*/ 949750 w 1218479"/>
                <a:gd name="connsiteY8" fmla="*/ 246377 h 708889"/>
                <a:gd name="connsiteX9" fmla="*/ 964240 w 1218479"/>
                <a:gd name="connsiteY9" fmla="*/ 144948 h 708889"/>
                <a:gd name="connsiteX10" fmla="*/ 790362 w 1218479"/>
                <a:gd name="connsiteY10" fmla="*/ 154608 h 708889"/>
                <a:gd name="connsiteX11" fmla="*/ 263900 w 1218479"/>
                <a:gd name="connsiteY11" fmla="*/ 458893 h 708889"/>
                <a:gd name="connsiteX12" fmla="*/ 249410 w 1218479"/>
                <a:gd name="connsiteY12" fmla="*/ 560322 h 708889"/>
                <a:gd name="connsiteX13" fmla="*/ 423287 w 1218479"/>
                <a:gd name="connsiteY13" fmla="*/ 555492 h 70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8479" h="708889">
                  <a:moveTo>
                    <a:pt x="1109138" y="62839"/>
                  </a:moveTo>
                  <a:cubicBezTo>
                    <a:pt x="1258866" y="149778"/>
                    <a:pt x="1254036" y="251207"/>
                    <a:pt x="1099478" y="342975"/>
                  </a:cubicBezTo>
                  <a:lnTo>
                    <a:pt x="592335" y="637601"/>
                  </a:lnTo>
                  <a:cubicBezTo>
                    <a:pt x="437777" y="729369"/>
                    <a:pt x="263900" y="734199"/>
                    <a:pt x="109342" y="642431"/>
                  </a:cubicBezTo>
                  <a:cubicBezTo>
                    <a:pt x="-40386" y="555492"/>
                    <a:pt x="-35556" y="454064"/>
                    <a:pt x="119002" y="362295"/>
                  </a:cubicBezTo>
                  <a:lnTo>
                    <a:pt x="626145" y="67669"/>
                  </a:lnTo>
                  <a:cubicBezTo>
                    <a:pt x="785532" y="-19269"/>
                    <a:pt x="959410" y="-24099"/>
                    <a:pt x="1109138" y="62839"/>
                  </a:cubicBezTo>
                  <a:close/>
                  <a:moveTo>
                    <a:pt x="423287" y="555492"/>
                  </a:moveTo>
                  <a:lnTo>
                    <a:pt x="949750" y="246377"/>
                  </a:lnTo>
                  <a:cubicBezTo>
                    <a:pt x="1017369" y="207737"/>
                    <a:pt x="1017369" y="173928"/>
                    <a:pt x="964240" y="144948"/>
                  </a:cubicBezTo>
                  <a:cubicBezTo>
                    <a:pt x="915940" y="115969"/>
                    <a:pt x="857981" y="115969"/>
                    <a:pt x="790362" y="154608"/>
                  </a:cubicBezTo>
                  <a:lnTo>
                    <a:pt x="263900" y="458893"/>
                  </a:lnTo>
                  <a:cubicBezTo>
                    <a:pt x="196281" y="497533"/>
                    <a:pt x="196281" y="531342"/>
                    <a:pt x="249410" y="560322"/>
                  </a:cubicBezTo>
                  <a:cubicBezTo>
                    <a:pt x="297709" y="594131"/>
                    <a:pt x="355668" y="594131"/>
                    <a:pt x="423287" y="555492"/>
                  </a:cubicBezTo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60F85A65-3186-F128-1FE8-385E5D651AFB}"/>
                </a:ext>
              </a:extLst>
            </p:cNvPr>
            <p:cNvSpPr/>
            <p:nvPr/>
          </p:nvSpPr>
          <p:spPr>
            <a:xfrm>
              <a:off x="3811087" y="-4680173"/>
              <a:ext cx="1796868" cy="3747232"/>
            </a:xfrm>
            <a:custGeom>
              <a:avLst/>
              <a:gdLst>
                <a:gd name="connsiteX0" fmla="*/ 797344 w 1227585"/>
                <a:gd name="connsiteY0" fmla="*/ 193336 h 2560034"/>
                <a:gd name="connsiteX1" fmla="*/ 797056 w 1227585"/>
                <a:gd name="connsiteY1" fmla="*/ 310843 h 2560034"/>
                <a:gd name="connsiteX2" fmla="*/ 797056 w 1227585"/>
                <a:gd name="connsiteY2" fmla="*/ 310843 h 2560034"/>
                <a:gd name="connsiteX3" fmla="*/ 1174456 w 1227585"/>
                <a:gd name="connsiteY3" fmla="*/ 172554 h 2560034"/>
                <a:gd name="connsiteX4" fmla="*/ 1168591 w 1227585"/>
                <a:gd name="connsiteY4" fmla="*/ 2154272 h 2560034"/>
                <a:gd name="connsiteX5" fmla="*/ 1132667 w 1227585"/>
                <a:gd name="connsiteY5" fmla="*/ 2178557 h 2560034"/>
                <a:gd name="connsiteX6" fmla="*/ 1106847 w 1227585"/>
                <a:gd name="connsiteY6" fmla="*/ 2194109 h 2560034"/>
                <a:gd name="connsiteX7" fmla="*/ 1106837 w 1227585"/>
                <a:gd name="connsiteY7" fmla="*/ 2198012 h 2560034"/>
                <a:gd name="connsiteX8" fmla="*/ 1097199 w 1227585"/>
                <a:gd name="connsiteY8" fmla="*/ 2202832 h 2560034"/>
                <a:gd name="connsiteX9" fmla="*/ 1097178 w 1227585"/>
                <a:gd name="connsiteY9" fmla="*/ 2211565 h 2560034"/>
                <a:gd name="connsiteX10" fmla="*/ 1073028 w 1227585"/>
                <a:gd name="connsiteY10" fmla="*/ 2226054 h 2560034"/>
                <a:gd name="connsiteX11" fmla="*/ 1077858 w 1227585"/>
                <a:gd name="connsiteY11" fmla="*/ 255444 h 2560034"/>
                <a:gd name="connsiteX12" fmla="*/ 1098143 w 1227585"/>
                <a:gd name="connsiteY12" fmla="*/ 243273 h 2560034"/>
                <a:gd name="connsiteX13" fmla="*/ 1098209 w 1227585"/>
                <a:gd name="connsiteY13" fmla="*/ 221125 h 2560034"/>
                <a:gd name="connsiteX14" fmla="*/ 1174456 w 1227585"/>
                <a:gd name="connsiteY14" fmla="*/ 172554 h 2560034"/>
                <a:gd name="connsiteX15" fmla="*/ 1222756 w 1227585"/>
                <a:gd name="connsiteY15" fmla="*/ 106654 h 2560034"/>
                <a:gd name="connsiteX16" fmla="*/ 1217925 w 1227585"/>
                <a:gd name="connsiteY16" fmla="*/ 2077264 h 2560034"/>
                <a:gd name="connsiteX17" fmla="*/ 1213096 w 1227585"/>
                <a:gd name="connsiteY17" fmla="*/ 2091754 h 2560034"/>
                <a:gd name="connsiteX18" fmla="*/ 1213096 w 1227585"/>
                <a:gd name="connsiteY18" fmla="*/ 2091755 h 2560034"/>
                <a:gd name="connsiteX19" fmla="*/ 1208283 w 1227585"/>
                <a:gd name="connsiteY19" fmla="*/ 2098975 h 2560034"/>
                <a:gd name="connsiteX20" fmla="*/ 1208265 w 1227585"/>
                <a:gd name="connsiteY20" fmla="*/ 2106244 h 2560034"/>
                <a:gd name="connsiteX21" fmla="*/ 1193776 w 1227585"/>
                <a:gd name="connsiteY21" fmla="*/ 2125562 h 2560034"/>
                <a:gd name="connsiteX22" fmla="*/ 1193776 w 1227585"/>
                <a:gd name="connsiteY22" fmla="*/ 2125563 h 2560034"/>
                <a:gd name="connsiteX23" fmla="*/ 1169626 w 1227585"/>
                <a:gd name="connsiteY23" fmla="*/ 2149713 h 2560034"/>
                <a:gd name="connsiteX24" fmla="*/ 1174456 w 1227585"/>
                <a:gd name="connsiteY24" fmla="*/ 179103 h 2560034"/>
                <a:gd name="connsiteX25" fmla="*/ 1198605 w 1227585"/>
                <a:gd name="connsiteY25" fmla="*/ 154954 h 2560034"/>
                <a:gd name="connsiteX26" fmla="*/ 1198605 w 1227585"/>
                <a:gd name="connsiteY26" fmla="*/ 154953 h 2560034"/>
                <a:gd name="connsiteX27" fmla="*/ 1208249 w 1227585"/>
                <a:gd name="connsiteY27" fmla="*/ 142094 h 2560034"/>
                <a:gd name="connsiteX28" fmla="*/ 1208265 w 1227585"/>
                <a:gd name="connsiteY28" fmla="*/ 135634 h 2560034"/>
                <a:gd name="connsiteX29" fmla="*/ 1217925 w 1227585"/>
                <a:gd name="connsiteY29" fmla="*/ 121144 h 2560034"/>
                <a:gd name="connsiteX30" fmla="*/ 1222756 w 1227585"/>
                <a:gd name="connsiteY30" fmla="*/ 106654 h 2560034"/>
                <a:gd name="connsiteX31" fmla="*/ 1227585 w 1227585"/>
                <a:gd name="connsiteY31" fmla="*/ 92164 h 2560034"/>
                <a:gd name="connsiteX32" fmla="*/ 1227585 w 1227585"/>
                <a:gd name="connsiteY32" fmla="*/ 106654 h 2560034"/>
                <a:gd name="connsiteX33" fmla="*/ 1222755 w 1227585"/>
                <a:gd name="connsiteY33" fmla="*/ 2077264 h 2560034"/>
                <a:gd name="connsiteX34" fmla="*/ 1222755 w 1227585"/>
                <a:gd name="connsiteY34" fmla="*/ 2062775 h 2560034"/>
                <a:gd name="connsiteX35" fmla="*/ 590035 w 1227585"/>
                <a:gd name="connsiteY35" fmla="*/ 0 h 2560034"/>
                <a:gd name="connsiteX36" fmla="*/ 734912 w 1227585"/>
                <a:gd name="connsiteY36" fmla="*/ 82097 h 2560034"/>
                <a:gd name="connsiteX37" fmla="*/ 734933 w 1227585"/>
                <a:gd name="connsiteY37" fmla="*/ 73335 h 2560034"/>
                <a:gd name="connsiteX38" fmla="*/ 797721 w 1227585"/>
                <a:gd name="connsiteY38" fmla="*/ 39526 h 2560034"/>
                <a:gd name="connsiteX39" fmla="*/ 797721 w 1227585"/>
                <a:gd name="connsiteY39" fmla="*/ 39524 h 2560034"/>
                <a:gd name="connsiteX40" fmla="*/ 846020 w 1227585"/>
                <a:gd name="connsiteY40" fmla="*/ 15375 h 2560034"/>
                <a:gd name="connsiteX41" fmla="*/ 846020 w 1227585"/>
                <a:gd name="connsiteY41" fmla="*/ 15374 h 2560034"/>
                <a:gd name="connsiteX42" fmla="*/ 870158 w 1227585"/>
                <a:gd name="connsiteY42" fmla="*/ 10546 h 2560034"/>
                <a:gd name="connsiteX43" fmla="*/ 870170 w 1227585"/>
                <a:gd name="connsiteY43" fmla="*/ 5714 h 2560034"/>
                <a:gd name="connsiteX44" fmla="*/ 884660 w 1227585"/>
                <a:gd name="connsiteY44" fmla="*/ 5714 h 2560034"/>
                <a:gd name="connsiteX45" fmla="*/ 894319 w 1227585"/>
                <a:gd name="connsiteY45" fmla="*/ 5714 h 2560034"/>
                <a:gd name="connsiteX46" fmla="*/ 894320 w 1227585"/>
                <a:gd name="connsiteY46" fmla="*/ 5714 h 2560034"/>
                <a:gd name="connsiteX47" fmla="*/ 899150 w 1227585"/>
                <a:gd name="connsiteY47" fmla="*/ 5714 h 2560034"/>
                <a:gd name="connsiteX48" fmla="*/ 903979 w 1227585"/>
                <a:gd name="connsiteY48" fmla="*/ 5714 h 2560034"/>
                <a:gd name="connsiteX49" fmla="*/ 908810 w 1227585"/>
                <a:gd name="connsiteY49" fmla="*/ 5714 h 2560034"/>
                <a:gd name="connsiteX50" fmla="*/ 918470 w 1227585"/>
                <a:gd name="connsiteY50" fmla="*/ 5714 h 2560034"/>
                <a:gd name="connsiteX51" fmla="*/ 917715 w 1227585"/>
                <a:gd name="connsiteY51" fmla="*/ 313839 h 2560034"/>
                <a:gd name="connsiteX52" fmla="*/ 917726 w 1227585"/>
                <a:gd name="connsiteY52" fmla="*/ 313837 h 2560034"/>
                <a:gd name="connsiteX53" fmla="*/ 918469 w 1227585"/>
                <a:gd name="connsiteY53" fmla="*/ 10544 h 2560034"/>
                <a:gd name="connsiteX54" fmla="*/ 928117 w 1227585"/>
                <a:gd name="connsiteY54" fmla="*/ 10544 h 2560034"/>
                <a:gd name="connsiteX55" fmla="*/ 928129 w 1227585"/>
                <a:gd name="connsiteY55" fmla="*/ 5714 h 2560034"/>
                <a:gd name="connsiteX56" fmla="*/ 937790 w 1227585"/>
                <a:gd name="connsiteY56" fmla="*/ 10544 h 2560034"/>
                <a:gd name="connsiteX57" fmla="*/ 952278 w 1227585"/>
                <a:gd name="connsiteY57" fmla="*/ 15374 h 2560034"/>
                <a:gd name="connsiteX58" fmla="*/ 976428 w 1227585"/>
                <a:gd name="connsiteY58" fmla="*/ 25034 h 2560034"/>
                <a:gd name="connsiteX59" fmla="*/ 1010238 w 1227585"/>
                <a:gd name="connsiteY59" fmla="*/ 68504 h 2560034"/>
                <a:gd name="connsiteX60" fmla="*/ 1009713 w 1227585"/>
                <a:gd name="connsiteY60" fmla="*/ 282890 h 2560034"/>
                <a:gd name="connsiteX61" fmla="*/ 1027144 w 1227585"/>
                <a:gd name="connsiteY61" fmla="*/ 277287 h 2560034"/>
                <a:gd name="connsiteX62" fmla="*/ 1077858 w 1227585"/>
                <a:gd name="connsiteY62" fmla="*/ 250119 h 2560034"/>
                <a:gd name="connsiteX63" fmla="*/ 1073028 w 1227585"/>
                <a:gd name="connsiteY63" fmla="*/ 2220729 h 2560034"/>
                <a:gd name="connsiteX64" fmla="*/ 971612 w 1227585"/>
                <a:gd name="connsiteY64" fmla="*/ 2264194 h 2560034"/>
                <a:gd name="connsiteX65" fmla="*/ 971600 w 1227585"/>
                <a:gd name="connsiteY65" fmla="*/ 2269028 h 2560034"/>
                <a:gd name="connsiteX66" fmla="*/ 918470 w 1227585"/>
                <a:gd name="connsiteY66" fmla="*/ 2283518 h 2560034"/>
                <a:gd name="connsiteX67" fmla="*/ 918470 w 1227585"/>
                <a:gd name="connsiteY67" fmla="*/ 2283519 h 2560034"/>
                <a:gd name="connsiteX68" fmla="*/ 889491 w 1227585"/>
                <a:gd name="connsiteY68" fmla="*/ 2288349 h 2560034"/>
                <a:gd name="connsiteX69" fmla="*/ 890256 w 1227585"/>
                <a:gd name="connsiteY69" fmla="*/ 1976325 h 2560034"/>
                <a:gd name="connsiteX70" fmla="*/ 890245 w 1227585"/>
                <a:gd name="connsiteY70" fmla="*/ 1976325 h 2560034"/>
                <a:gd name="connsiteX71" fmla="*/ 889492 w 1227585"/>
                <a:gd name="connsiteY71" fmla="*/ 2283519 h 2560034"/>
                <a:gd name="connsiteX72" fmla="*/ 870183 w 1227585"/>
                <a:gd name="connsiteY72" fmla="*/ 2283519 h 2560034"/>
                <a:gd name="connsiteX73" fmla="*/ 870171 w 1227585"/>
                <a:gd name="connsiteY73" fmla="*/ 2288349 h 2560034"/>
                <a:gd name="connsiteX74" fmla="*/ 863277 w 1227585"/>
                <a:gd name="connsiteY74" fmla="*/ 2288349 h 2560034"/>
                <a:gd name="connsiteX75" fmla="*/ 850852 w 1227585"/>
                <a:gd name="connsiteY75" fmla="*/ 2288349 h 2560034"/>
                <a:gd name="connsiteX76" fmla="*/ 844989 w 1227585"/>
                <a:gd name="connsiteY76" fmla="*/ 2288349 h 2560034"/>
                <a:gd name="connsiteX77" fmla="*/ 826702 w 1227585"/>
                <a:gd name="connsiteY77" fmla="*/ 2288349 h 2560034"/>
                <a:gd name="connsiteX78" fmla="*/ 828075 w 1227585"/>
                <a:gd name="connsiteY78" fmla="*/ 1992543 h 2560034"/>
                <a:gd name="connsiteX79" fmla="*/ 827426 w 1227585"/>
                <a:gd name="connsiteY79" fmla="*/ 1992868 h 2560034"/>
                <a:gd name="connsiteX80" fmla="*/ 826702 w 1227585"/>
                <a:gd name="connsiteY80" fmla="*/ 2288349 h 2560034"/>
                <a:gd name="connsiteX81" fmla="*/ 802552 w 1227585"/>
                <a:gd name="connsiteY81" fmla="*/ 2283519 h 2560034"/>
                <a:gd name="connsiteX82" fmla="*/ 778582 w 1227585"/>
                <a:gd name="connsiteY82" fmla="*/ 2278725 h 2560034"/>
                <a:gd name="connsiteX83" fmla="*/ 778403 w 1227585"/>
                <a:gd name="connsiteY83" fmla="*/ 2351631 h 2560034"/>
                <a:gd name="connsiteX84" fmla="*/ 778403 w 1227585"/>
                <a:gd name="connsiteY84" fmla="*/ 2346801 h 2560034"/>
                <a:gd name="connsiteX85" fmla="*/ 773573 w 1227585"/>
                <a:gd name="connsiteY85" fmla="*/ 2361291 h 2560034"/>
                <a:gd name="connsiteX86" fmla="*/ 773573 w 1227585"/>
                <a:gd name="connsiteY86" fmla="*/ 2361292 h 2560034"/>
                <a:gd name="connsiteX87" fmla="*/ 768743 w 1227585"/>
                <a:gd name="connsiteY87" fmla="*/ 2375781 h 2560034"/>
                <a:gd name="connsiteX88" fmla="*/ 766429 w 1227585"/>
                <a:gd name="connsiteY88" fmla="*/ 2379253 h 2560034"/>
                <a:gd name="connsiteX89" fmla="*/ 766362 w 1227585"/>
                <a:gd name="connsiteY89" fmla="*/ 2390271 h 2560034"/>
                <a:gd name="connsiteX90" fmla="*/ 742277 w 1227585"/>
                <a:gd name="connsiteY90" fmla="*/ 2402346 h 2560034"/>
                <a:gd name="connsiteX91" fmla="*/ 734210 w 1227585"/>
                <a:gd name="connsiteY91" fmla="*/ 2406391 h 2560034"/>
                <a:gd name="connsiteX92" fmla="*/ 734187 w 1227585"/>
                <a:gd name="connsiteY92" fmla="*/ 2414421 h 2560034"/>
                <a:gd name="connsiteX93" fmla="*/ 702126 w 1227585"/>
                <a:gd name="connsiteY93" fmla="*/ 2436156 h 2560034"/>
                <a:gd name="connsiteX94" fmla="*/ 676994 w 1227585"/>
                <a:gd name="connsiteY94" fmla="*/ 2449668 h 2560034"/>
                <a:gd name="connsiteX95" fmla="*/ 676974 w 1227585"/>
                <a:gd name="connsiteY95" fmla="*/ 2457890 h 2560034"/>
                <a:gd name="connsiteX96" fmla="*/ 667314 w 1227585"/>
                <a:gd name="connsiteY96" fmla="*/ 2462720 h 2560034"/>
                <a:gd name="connsiteX97" fmla="*/ 590035 w 1227585"/>
                <a:gd name="connsiteY97" fmla="*/ 2506189 h 2560034"/>
                <a:gd name="connsiteX98" fmla="*/ 591354 w 1227585"/>
                <a:gd name="connsiteY98" fmla="*/ 1969470 h 2560034"/>
                <a:gd name="connsiteX99" fmla="*/ 591256 w 1227585"/>
                <a:gd name="connsiteY99" fmla="*/ 1969412 h 2560034"/>
                <a:gd name="connsiteX100" fmla="*/ 589951 w 1227585"/>
                <a:gd name="connsiteY100" fmla="*/ 2492414 h 2560034"/>
                <a:gd name="connsiteX101" fmla="*/ 481793 w 1227585"/>
                <a:gd name="connsiteY101" fmla="*/ 2540713 h 2560034"/>
                <a:gd name="connsiteX102" fmla="*/ 482643 w 1227585"/>
                <a:gd name="connsiteY102" fmla="*/ 2199930 h 2560034"/>
                <a:gd name="connsiteX103" fmla="*/ 482642 w 1227585"/>
                <a:gd name="connsiteY103" fmla="*/ 2199930 h 2560034"/>
                <a:gd name="connsiteX104" fmla="*/ 481792 w 1227585"/>
                <a:gd name="connsiteY104" fmla="*/ 2540714 h 2560034"/>
                <a:gd name="connsiteX105" fmla="*/ 417881 w 1227585"/>
                <a:gd name="connsiteY105" fmla="*/ 2555204 h 2560034"/>
                <a:gd name="connsiteX106" fmla="*/ 395635 w 1227585"/>
                <a:gd name="connsiteY106" fmla="*/ 2558326 h 2560034"/>
                <a:gd name="connsiteX107" fmla="*/ 395629 w 1227585"/>
                <a:gd name="connsiteY107" fmla="*/ 2560033 h 2560034"/>
                <a:gd name="connsiteX108" fmla="*/ 383474 w 1227585"/>
                <a:gd name="connsiteY108" fmla="*/ 2560033 h 2560034"/>
                <a:gd name="connsiteX109" fmla="*/ 383467 w 1227585"/>
                <a:gd name="connsiteY109" fmla="*/ 2560034 h 2560034"/>
                <a:gd name="connsiteX110" fmla="*/ 383467 w 1227585"/>
                <a:gd name="connsiteY110" fmla="*/ 2560033 h 2560034"/>
                <a:gd name="connsiteX111" fmla="*/ 349054 w 1227585"/>
                <a:gd name="connsiteY111" fmla="*/ 2560033 h 2560034"/>
                <a:gd name="connsiteX112" fmla="*/ 349566 w 1227585"/>
                <a:gd name="connsiteY112" fmla="*/ 2430055 h 2560034"/>
                <a:gd name="connsiteX113" fmla="*/ 349378 w 1227585"/>
                <a:gd name="connsiteY113" fmla="*/ 2430055 h 2560034"/>
                <a:gd name="connsiteX114" fmla="*/ 349053 w 1227585"/>
                <a:gd name="connsiteY114" fmla="*/ 2560033 h 2560034"/>
                <a:gd name="connsiteX115" fmla="*/ 324472 w 1227585"/>
                <a:gd name="connsiteY115" fmla="*/ 2560033 h 2560034"/>
                <a:gd name="connsiteX116" fmla="*/ 299891 w 1227585"/>
                <a:gd name="connsiteY116" fmla="*/ 2560033 h 2560034"/>
                <a:gd name="connsiteX117" fmla="*/ 299891 w 1227585"/>
                <a:gd name="connsiteY117" fmla="*/ 2560034 h 2560034"/>
                <a:gd name="connsiteX118" fmla="*/ 275321 w 1227585"/>
                <a:gd name="connsiteY118" fmla="*/ 2555207 h 2560034"/>
                <a:gd name="connsiteX119" fmla="*/ 275309 w 1227585"/>
                <a:gd name="connsiteY119" fmla="*/ 2560034 h 2560034"/>
                <a:gd name="connsiteX120" fmla="*/ 245812 w 1227585"/>
                <a:gd name="connsiteY120" fmla="*/ 2555204 h 2560034"/>
                <a:gd name="connsiteX121" fmla="*/ 211398 w 1227585"/>
                <a:gd name="connsiteY121" fmla="*/ 2545543 h 2560034"/>
                <a:gd name="connsiteX122" fmla="*/ 211868 w 1227585"/>
                <a:gd name="connsiteY122" fmla="*/ 2357068 h 2560034"/>
                <a:gd name="connsiteX123" fmla="*/ 211867 w 1227585"/>
                <a:gd name="connsiteY123" fmla="*/ 2357069 h 2560034"/>
                <a:gd name="connsiteX124" fmla="*/ 211397 w 1227585"/>
                <a:gd name="connsiteY124" fmla="*/ 2545543 h 2560034"/>
                <a:gd name="connsiteX125" fmla="*/ 167152 w 1227585"/>
                <a:gd name="connsiteY125" fmla="*/ 2531054 h 2560034"/>
                <a:gd name="connsiteX126" fmla="*/ 167157 w 1227585"/>
                <a:gd name="connsiteY126" fmla="*/ 2528827 h 2560034"/>
                <a:gd name="connsiteX127" fmla="*/ 108157 w 1227585"/>
                <a:gd name="connsiteY127" fmla="*/ 2502074 h 2560034"/>
                <a:gd name="connsiteX128" fmla="*/ 0 w 1227585"/>
                <a:gd name="connsiteY128" fmla="*/ 2371666 h 2560034"/>
                <a:gd name="connsiteX129" fmla="*/ 4916 w 1227585"/>
                <a:gd name="connsiteY129" fmla="*/ 401055 h 2560034"/>
                <a:gd name="connsiteX130" fmla="*/ 113073 w 1227585"/>
                <a:gd name="connsiteY130" fmla="*/ 531463 h 2560034"/>
                <a:gd name="connsiteX131" fmla="*/ 176985 w 1227585"/>
                <a:gd name="connsiteY131" fmla="*/ 560443 h 2560034"/>
                <a:gd name="connsiteX132" fmla="*/ 176981 w 1227585"/>
                <a:gd name="connsiteY132" fmla="*/ 561928 h 2560034"/>
                <a:gd name="connsiteX133" fmla="*/ 196035 w 1227585"/>
                <a:gd name="connsiteY133" fmla="*/ 567688 h 2560034"/>
                <a:gd name="connsiteX134" fmla="*/ 207600 w 1227585"/>
                <a:gd name="connsiteY134" fmla="*/ 571820 h 2560034"/>
                <a:gd name="connsiteX135" fmla="*/ 208021 w 1227585"/>
                <a:gd name="connsiteY135" fmla="*/ 399965 h 2560034"/>
                <a:gd name="connsiteX136" fmla="*/ 212838 w 1227585"/>
                <a:gd name="connsiteY136" fmla="*/ 395148 h 2560034"/>
                <a:gd name="connsiteX137" fmla="*/ 212850 w 1227585"/>
                <a:gd name="connsiteY137" fmla="*/ 390305 h 2560034"/>
                <a:gd name="connsiteX138" fmla="*/ 217533 w 1227585"/>
                <a:gd name="connsiteY138" fmla="*/ 385622 h 2560034"/>
                <a:gd name="connsiteX139" fmla="*/ 217611 w 1227585"/>
                <a:gd name="connsiteY139" fmla="*/ 365916 h 2560034"/>
                <a:gd name="connsiteX140" fmla="*/ 264681 w 1227585"/>
                <a:gd name="connsiteY140" fmla="*/ 346499 h 2560034"/>
                <a:gd name="connsiteX141" fmla="*/ 264675 w 1227585"/>
                <a:gd name="connsiteY141" fmla="*/ 348043 h 2560034"/>
                <a:gd name="connsiteX142" fmla="*/ 352919 w 1227585"/>
                <a:gd name="connsiteY142" fmla="*/ 298536 h 2560034"/>
                <a:gd name="connsiteX143" fmla="*/ 351520 w 1227585"/>
                <a:gd name="connsiteY143" fmla="*/ 574975 h 2560034"/>
                <a:gd name="connsiteX144" fmla="*/ 410878 w 1227585"/>
                <a:gd name="connsiteY144" fmla="*/ 574975 h 2560034"/>
                <a:gd name="connsiteX145" fmla="*/ 410878 w 1227585"/>
                <a:gd name="connsiteY145" fmla="*/ 586266 h 2560034"/>
                <a:gd name="connsiteX146" fmla="*/ 422797 w 1227585"/>
                <a:gd name="connsiteY146" fmla="*/ 584593 h 2560034"/>
                <a:gd name="connsiteX147" fmla="*/ 486199 w 1227585"/>
                <a:gd name="connsiteY147" fmla="*/ 570219 h 2560034"/>
                <a:gd name="connsiteX148" fmla="*/ 487293 w 1227585"/>
                <a:gd name="connsiteY148" fmla="*/ 228558 h 2560034"/>
                <a:gd name="connsiteX149" fmla="*/ 550351 w 1227585"/>
                <a:gd name="connsiteY149" fmla="*/ 257537 h 2560034"/>
                <a:gd name="connsiteX150" fmla="*/ 550321 w 1227585"/>
                <a:gd name="connsiteY150" fmla="*/ 266952 h 2560034"/>
                <a:gd name="connsiteX151" fmla="*/ 573963 w 1227585"/>
                <a:gd name="connsiteY151" fmla="*/ 286518 h 2560034"/>
                <a:gd name="connsiteX152" fmla="*/ 587245 w 1227585"/>
                <a:gd name="connsiteY152" fmla="*/ 315497 h 2560034"/>
                <a:gd name="connsiteX153" fmla="*/ 586731 w 1227585"/>
                <a:gd name="connsiteY153" fmla="*/ 525437 h 2560034"/>
                <a:gd name="connsiteX154" fmla="*/ 588746 w 1227585"/>
                <a:gd name="connsiteY154" fmla="*/ 524537 h 25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1227585" h="2560034">
                  <a:moveTo>
                    <a:pt x="797344" y="193336"/>
                  </a:moveTo>
                  <a:lnTo>
                    <a:pt x="797056" y="310843"/>
                  </a:lnTo>
                  <a:lnTo>
                    <a:pt x="797056" y="310843"/>
                  </a:lnTo>
                  <a:close/>
                  <a:moveTo>
                    <a:pt x="1174456" y="172554"/>
                  </a:moveTo>
                  <a:lnTo>
                    <a:pt x="1168591" y="2154272"/>
                  </a:lnTo>
                  <a:cubicBezTo>
                    <a:pt x="1156861" y="2161558"/>
                    <a:pt x="1145131" y="2170057"/>
                    <a:pt x="1132667" y="2178557"/>
                  </a:cubicBezTo>
                  <a:lnTo>
                    <a:pt x="1106847" y="2194109"/>
                  </a:lnTo>
                  <a:lnTo>
                    <a:pt x="1106837" y="2198012"/>
                  </a:lnTo>
                  <a:lnTo>
                    <a:pt x="1097199" y="2202832"/>
                  </a:lnTo>
                  <a:lnTo>
                    <a:pt x="1097178" y="2211565"/>
                  </a:lnTo>
                  <a:lnTo>
                    <a:pt x="1073028" y="2226054"/>
                  </a:lnTo>
                  <a:lnTo>
                    <a:pt x="1077858" y="255444"/>
                  </a:lnTo>
                  <a:lnTo>
                    <a:pt x="1098143" y="243273"/>
                  </a:lnTo>
                  <a:lnTo>
                    <a:pt x="1098209" y="221125"/>
                  </a:lnTo>
                  <a:cubicBezTo>
                    <a:pt x="1127535" y="201696"/>
                    <a:pt x="1156861" y="187126"/>
                    <a:pt x="1174456" y="172554"/>
                  </a:cubicBezTo>
                  <a:close/>
                  <a:moveTo>
                    <a:pt x="1222756" y="106654"/>
                  </a:moveTo>
                  <a:lnTo>
                    <a:pt x="1217925" y="2077264"/>
                  </a:lnTo>
                  <a:lnTo>
                    <a:pt x="1213096" y="2091754"/>
                  </a:lnTo>
                  <a:lnTo>
                    <a:pt x="1213096" y="2091755"/>
                  </a:lnTo>
                  <a:lnTo>
                    <a:pt x="1208283" y="2098975"/>
                  </a:lnTo>
                  <a:lnTo>
                    <a:pt x="1208265" y="2106244"/>
                  </a:lnTo>
                  <a:lnTo>
                    <a:pt x="1193776" y="2125562"/>
                  </a:lnTo>
                  <a:lnTo>
                    <a:pt x="1193776" y="2125563"/>
                  </a:lnTo>
                  <a:cubicBezTo>
                    <a:pt x="1188946" y="2135224"/>
                    <a:pt x="1179286" y="2140053"/>
                    <a:pt x="1169626" y="2149713"/>
                  </a:cubicBezTo>
                  <a:lnTo>
                    <a:pt x="1174456" y="179103"/>
                  </a:lnTo>
                  <a:lnTo>
                    <a:pt x="1198605" y="154954"/>
                  </a:lnTo>
                  <a:lnTo>
                    <a:pt x="1198605" y="154953"/>
                  </a:lnTo>
                  <a:lnTo>
                    <a:pt x="1208249" y="142094"/>
                  </a:lnTo>
                  <a:lnTo>
                    <a:pt x="1208265" y="135634"/>
                  </a:lnTo>
                  <a:cubicBezTo>
                    <a:pt x="1217925" y="130804"/>
                    <a:pt x="1217925" y="125974"/>
                    <a:pt x="1217925" y="121144"/>
                  </a:cubicBezTo>
                  <a:cubicBezTo>
                    <a:pt x="1222756" y="116314"/>
                    <a:pt x="1222756" y="111484"/>
                    <a:pt x="1222756" y="106654"/>
                  </a:cubicBezTo>
                  <a:close/>
                  <a:moveTo>
                    <a:pt x="1227585" y="92164"/>
                  </a:moveTo>
                  <a:cubicBezTo>
                    <a:pt x="1227585" y="96994"/>
                    <a:pt x="1227585" y="101824"/>
                    <a:pt x="1227585" y="106654"/>
                  </a:cubicBezTo>
                  <a:lnTo>
                    <a:pt x="1222755" y="2077264"/>
                  </a:lnTo>
                  <a:cubicBezTo>
                    <a:pt x="1222755" y="2072435"/>
                    <a:pt x="1222755" y="2067605"/>
                    <a:pt x="1222755" y="2062775"/>
                  </a:cubicBezTo>
                  <a:close/>
                  <a:moveTo>
                    <a:pt x="590035" y="0"/>
                  </a:moveTo>
                  <a:lnTo>
                    <a:pt x="734912" y="82097"/>
                  </a:lnTo>
                  <a:lnTo>
                    <a:pt x="734933" y="73335"/>
                  </a:lnTo>
                  <a:lnTo>
                    <a:pt x="797721" y="39526"/>
                  </a:lnTo>
                  <a:lnTo>
                    <a:pt x="797721" y="39524"/>
                  </a:lnTo>
                  <a:lnTo>
                    <a:pt x="846020" y="15375"/>
                  </a:lnTo>
                  <a:lnTo>
                    <a:pt x="846020" y="15374"/>
                  </a:lnTo>
                  <a:lnTo>
                    <a:pt x="870158" y="10546"/>
                  </a:lnTo>
                  <a:lnTo>
                    <a:pt x="870170" y="5714"/>
                  </a:lnTo>
                  <a:cubicBezTo>
                    <a:pt x="875001" y="10544"/>
                    <a:pt x="879830" y="5714"/>
                    <a:pt x="884660" y="5714"/>
                  </a:cubicBezTo>
                  <a:lnTo>
                    <a:pt x="894319" y="5714"/>
                  </a:lnTo>
                  <a:lnTo>
                    <a:pt x="894320" y="5714"/>
                  </a:lnTo>
                  <a:lnTo>
                    <a:pt x="899150" y="5714"/>
                  </a:lnTo>
                  <a:lnTo>
                    <a:pt x="903979" y="5714"/>
                  </a:lnTo>
                  <a:lnTo>
                    <a:pt x="908810" y="5714"/>
                  </a:lnTo>
                  <a:cubicBezTo>
                    <a:pt x="913640" y="5714"/>
                    <a:pt x="913640" y="5714"/>
                    <a:pt x="918470" y="5714"/>
                  </a:cubicBezTo>
                  <a:lnTo>
                    <a:pt x="917715" y="313839"/>
                  </a:lnTo>
                  <a:lnTo>
                    <a:pt x="917726" y="313837"/>
                  </a:lnTo>
                  <a:lnTo>
                    <a:pt x="918469" y="10544"/>
                  </a:lnTo>
                  <a:lnTo>
                    <a:pt x="928117" y="10544"/>
                  </a:lnTo>
                  <a:lnTo>
                    <a:pt x="928129" y="5714"/>
                  </a:lnTo>
                  <a:cubicBezTo>
                    <a:pt x="932960" y="10544"/>
                    <a:pt x="932960" y="10544"/>
                    <a:pt x="937790" y="10544"/>
                  </a:cubicBezTo>
                  <a:lnTo>
                    <a:pt x="952278" y="15374"/>
                  </a:lnTo>
                  <a:cubicBezTo>
                    <a:pt x="961939" y="20204"/>
                    <a:pt x="966768" y="20204"/>
                    <a:pt x="976428" y="25034"/>
                  </a:cubicBezTo>
                  <a:cubicBezTo>
                    <a:pt x="995748" y="39524"/>
                    <a:pt x="1010238" y="54014"/>
                    <a:pt x="1010238" y="68504"/>
                  </a:cubicBezTo>
                  <a:lnTo>
                    <a:pt x="1009713" y="282890"/>
                  </a:lnTo>
                  <a:lnTo>
                    <a:pt x="1027144" y="277287"/>
                  </a:lnTo>
                  <a:cubicBezTo>
                    <a:pt x="1044049" y="269438"/>
                    <a:pt x="1060954" y="259779"/>
                    <a:pt x="1077858" y="250119"/>
                  </a:cubicBezTo>
                  <a:lnTo>
                    <a:pt x="1073028" y="2220729"/>
                  </a:lnTo>
                  <a:lnTo>
                    <a:pt x="971612" y="2264194"/>
                  </a:lnTo>
                  <a:lnTo>
                    <a:pt x="971600" y="2269028"/>
                  </a:lnTo>
                  <a:lnTo>
                    <a:pt x="918470" y="2283518"/>
                  </a:lnTo>
                  <a:lnTo>
                    <a:pt x="918470" y="2283519"/>
                  </a:lnTo>
                  <a:cubicBezTo>
                    <a:pt x="908810" y="2283519"/>
                    <a:pt x="899151" y="2288349"/>
                    <a:pt x="889491" y="2288349"/>
                  </a:cubicBezTo>
                  <a:lnTo>
                    <a:pt x="890256" y="1976325"/>
                  </a:lnTo>
                  <a:lnTo>
                    <a:pt x="890245" y="1976325"/>
                  </a:lnTo>
                  <a:lnTo>
                    <a:pt x="889492" y="2283519"/>
                  </a:lnTo>
                  <a:lnTo>
                    <a:pt x="870183" y="2283519"/>
                  </a:lnTo>
                  <a:lnTo>
                    <a:pt x="870171" y="2288349"/>
                  </a:lnTo>
                  <a:lnTo>
                    <a:pt x="863277" y="2288349"/>
                  </a:lnTo>
                  <a:lnTo>
                    <a:pt x="850852" y="2288349"/>
                  </a:lnTo>
                  <a:lnTo>
                    <a:pt x="844989" y="2288349"/>
                  </a:lnTo>
                  <a:cubicBezTo>
                    <a:pt x="838131" y="2288349"/>
                    <a:pt x="831273" y="2288349"/>
                    <a:pt x="826702" y="2288349"/>
                  </a:cubicBezTo>
                  <a:lnTo>
                    <a:pt x="828075" y="1992543"/>
                  </a:lnTo>
                  <a:lnTo>
                    <a:pt x="827426" y="1992868"/>
                  </a:lnTo>
                  <a:lnTo>
                    <a:pt x="826702" y="2288349"/>
                  </a:lnTo>
                  <a:cubicBezTo>
                    <a:pt x="817042" y="2288349"/>
                    <a:pt x="812212" y="2288349"/>
                    <a:pt x="802552" y="2283519"/>
                  </a:cubicBezTo>
                  <a:lnTo>
                    <a:pt x="778582" y="2278725"/>
                  </a:lnTo>
                  <a:lnTo>
                    <a:pt x="778403" y="2351631"/>
                  </a:lnTo>
                  <a:lnTo>
                    <a:pt x="778403" y="2346801"/>
                  </a:lnTo>
                  <a:lnTo>
                    <a:pt x="773573" y="2361291"/>
                  </a:lnTo>
                  <a:lnTo>
                    <a:pt x="773573" y="2361292"/>
                  </a:lnTo>
                  <a:cubicBezTo>
                    <a:pt x="773573" y="2366122"/>
                    <a:pt x="768743" y="2370952"/>
                    <a:pt x="768743" y="2375781"/>
                  </a:cubicBezTo>
                  <a:lnTo>
                    <a:pt x="766429" y="2379253"/>
                  </a:lnTo>
                  <a:lnTo>
                    <a:pt x="766362" y="2390271"/>
                  </a:lnTo>
                  <a:cubicBezTo>
                    <a:pt x="760341" y="2395101"/>
                    <a:pt x="751309" y="2398724"/>
                    <a:pt x="742277" y="2402346"/>
                  </a:cubicBezTo>
                  <a:lnTo>
                    <a:pt x="734210" y="2406391"/>
                  </a:lnTo>
                  <a:lnTo>
                    <a:pt x="734187" y="2414421"/>
                  </a:lnTo>
                  <a:cubicBezTo>
                    <a:pt x="725823" y="2421666"/>
                    <a:pt x="714671" y="2428911"/>
                    <a:pt x="702126" y="2436156"/>
                  </a:cubicBezTo>
                  <a:lnTo>
                    <a:pt x="676994" y="2449668"/>
                  </a:lnTo>
                  <a:lnTo>
                    <a:pt x="676974" y="2457890"/>
                  </a:lnTo>
                  <a:cubicBezTo>
                    <a:pt x="672144" y="2457890"/>
                    <a:pt x="672144" y="2462720"/>
                    <a:pt x="667314" y="2462720"/>
                  </a:cubicBezTo>
                  <a:lnTo>
                    <a:pt x="590035" y="2506189"/>
                  </a:lnTo>
                  <a:lnTo>
                    <a:pt x="591354" y="1969470"/>
                  </a:lnTo>
                  <a:lnTo>
                    <a:pt x="591256" y="1969412"/>
                  </a:lnTo>
                  <a:lnTo>
                    <a:pt x="589951" y="2492414"/>
                  </a:lnTo>
                  <a:cubicBezTo>
                    <a:pt x="555537" y="2511734"/>
                    <a:pt x="516207" y="2531053"/>
                    <a:pt x="481793" y="2540713"/>
                  </a:cubicBezTo>
                  <a:lnTo>
                    <a:pt x="482643" y="2199930"/>
                  </a:lnTo>
                  <a:lnTo>
                    <a:pt x="482642" y="2199930"/>
                  </a:lnTo>
                  <a:lnTo>
                    <a:pt x="481792" y="2540714"/>
                  </a:lnTo>
                  <a:lnTo>
                    <a:pt x="417881" y="2555204"/>
                  </a:lnTo>
                  <a:lnTo>
                    <a:pt x="395635" y="2558326"/>
                  </a:lnTo>
                  <a:lnTo>
                    <a:pt x="395629" y="2560033"/>
                  </a:lnTo>
                  <a:lnTo>
                    <a:pt x="383474" y="2560033"/>
                  </a:lnTo>
                  <a:lnTo>
                    <a:pt x="383467" y="2560034"/>
                  </a:lnTo>
                  <a:lnTo>
                    <a:pt x="383467" y="2560033"/>
                  </a:lnTo>
                  <a:lnTo>
                    <a:pt x="349054" y="2560033"/>
                  </a:lnTo>
                  <a:lnTo>
                    <a:pt x="349566" y="2430055"/>
                  </a:lnTo>
                  <a:lnTo>
                    <a:pt x="349378" y="2430055"/>
                  </a:lnTo>
                  <a:lnTo>
                    <a:pt x="349053" y="2560033"/>
                  </a:lnTo>
                  <a:lnTo>
                    <a:pt x="324472" y="2560033"/>
                  </a:lnTo>
                  <a:lnTo>
                    <a:pt x="299891" y="2560033"/>
                  </a:lnTo>
                  <a:lnTo>
                    <a:pt x="299891" y="2560034"/>
                  </a:lnTo>
                  <a:lnTo>
                    <a:pt x="275321" y="2555207"/>
                  </a:lnTo>
                  <a:lnTo>
                    <a:pt x="275309" y="2560034"/>
                  </a:lnTo>
                  <a:cubicBezTo>
                    <a:pt x="265477" y="2560034"/>
                    <a:pt x="255644" y="2555204"/>
                    <a:pt x="245812" y="2555204"/>
                  </a:cubicBezTo>
                  <a:lnTo>
                    <a:pt x="211398" y="2545543"/>
                  </a:lnTo>
                  <a:lnTo>
                    <a:pt x="211868" y="2357068"/>
                  </a:lnTo>
                  <a:lnTo>
                    <a:pt x="211867" y="2357069"/>
                  </a:lnTo>
                  <a:lnTo>
                    <a:pt x="211397" y="2545543"/>
                  </a:lnTo>
                  <a:cubicBezTo>
                    <a:pt x="196650" y="2540714"/>
                    <a:pt x="181901" y="2535884"/>
                    <a:pt x="167152" y="2531054"/>
                  </a:cubicBezTo>
                  <a:lnTo>
                    <a:pt x="167157" y="2528827"/>
                  </a:lnTo>
                  <a:lnTo>
                    <a:pt x="108157" y="2502074"/>
                  </a:lnTo>
                  <a:cubicBezTo>
                    <a:pt x="34413" y="2458605"/>
                    <a:pt x="0" y="2415135"/>
                    <a:pt x="0" y="2371666"/>
                  </a:cubicBezTo>
                  <a:lnTo>
                    <a:pt x="4916" y="401055"/>
                  </a:lnTo>
                  <a:cubicBezTo>
                    <a:pt x="4916" y="444524"/>
                    <a:pt x="39329" y="487994"/>
                    <a:pt x="113073" y="531463"/>
                  </a:cubicBezTo>
                  <a:cubicBezTo>
                    <a:pt x="132739" y="541123"/>
                    <a:pt x="152404" y="550783"/>
                    <a:pt x="176985" y="560443"/>
                  </a:cubicBezTo>
                  <a:lnTo>
                    <a:pt x="176981" y="561928"/>
                  </a:lnTo>
                  <a:lnTo>
                    <a:pt x="196035" y="567688"/>
                  </a:lnTo>
                  <a:lnTo>
                    <a:pt x="207600" y="571820"/>
                  </a:lnTo>
                  <a:lnTo>
                    <a:pt x="208021" y="399965"/>
                  </a:lnTo>
                  <a:lnTo>
                    <a:pt x="212838" y="395148"/>
                  </a:lnTo>
                  <a:lnTo>
                    <a:pt x="212850" y="390305"/>
                  </a:lnTo>
                  <a:lnTo>
                    <a:pt x="217533" y="385622"/>
                  </a:lnTo>
                  <a:lnTo>
                    <a:pt x="217611" y="365916"/>
                  </a:lnTo>
                  <a:cubicBezTo>
                    <a:pt x="225456" y="361062"/>
                    <a:pt x="241147" y="351353"/>
                    <a:pt x="264681" y="346499"/>
                  </a:cubicBezTo>
                  <a:lnTo>
                    <a:pt x="264675" y="348043"/>
                  </a:lnTo>
                  <a:lnTo>
                    <a:pt x="352919" y="298536"/>
                  </a:lnTo>
                  <a:lnTo>
                    <a:pt x="351520" y="574975"/>
                  </a:lnTo>
                  <a:lnTo>
                    <a:pt x="410878" y="574975"/>
                  </a:lnTo>
                  <a:lnTo>
                    <a:pt x="410878" y="586266"/>
                  </a:lnTo>
                  <a:lnTo>
                    <a:pt x="422797" y="584593"/>
                  </a:lnTo>
                  <a:lnTo>
                    <a:pt x="486199" y="570219"/>
                  </a:lnTo>
                  <a:lnTo>
                    <a:pt x="487293" y="228558"/>
                  </a:lnTo>
                  <a:lnTo>
                    <a:pt x="550351" y="257537"/>
                  </a:lnTo>
                  <a:lnTo>
                    <a:pt x="550321" y="266952"/>
                  </a:lnTo>
                  <a:lnTo>
                    <a:pt x="573963" y="286518"/>
                  </a:lnTo>
                  <a:cubicBezTo>
                    <a:pt x="582415" y="296178"/>
                    <a:pt x="587245" y="305838"/>
                    <a:pt x="587245" y="315497"/>
                  </a:cubicBezTo>
                  <a:lnTo>
                    <a:pt x="586731" y="525437"/>
                  </a:lnTo>
                  <a:lnTo>
                    <a:pt x="588746" y="52453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F3A38EBA-0B88-0435-DA8F-EC8F334BED8E}"/>
                </a:ext>
              </a:extLst>
            </p:cNvPr>
            <p:cNvSpPr/>
            <p:nvPr/>
          </p:nvSpPr>
          <p:spPr>
            <a:xfrm>
              <a:off x="3818156" y="-4821637"/>
              <a:ext cx="1783876" cy="1023672"/>
            </a:xfrm>
            <a:custGeom>
              <a:avLst/>
              <a:gdLst>
                <a:gd name="connsiteX0" fmla="*/ 1111668 w 1218709"/>
                <a:gd name="connsiteY0" fmla="*/ 62296 h 699352"/>
                <a:gd name="connsiteX1" fmla="*/ 1097178 w 1218709"/>
                <a:gd name="connsiteY1" fmla="*/ 337601 h 699352"/>
                <a:gd name="connsiteX2" fmla="*/ 1073028 w 1218709"/>
                <a:gd name="connsiteY2" fmla="*/ 352091 h 699352"/>
                <a:gd name="connsiteX3" fmla="*/ 763912 w 1218709"/>
                <a:gd name="connsiteY3" fmla="*/ 405220 h 699352"/>
                <a:gd name="connsiteX4" fmla="*/ 759083 w 1218709"/>
                <a:gd name="connsiteY4" fmla="*/ 405220 h 699352"/>
                <a:gd name="connsiteX5" fmla="*/ 662484 w 1218709"/>
                <a:gd name="connsiteY5" fmla="*/ 583928 h 699352"/>
                <a:gd name="connsiteX6" fmla="*/ 585205 w 1218709"/>
                <a:gd name="connsiteY6" fmla="*/ 627397 h 699352"/>
                <a:gd name="connsiteX7" fmla="*/ 107042 w 1218709"/>
                <a:gd name="connsiteY7" fmla="*/ 637057 h 699352"/>
                <a:gd name="connsiteX8" fmla="*/ 121532 w 1218709"/>
                <a:gd name="connsiteY8" fmla="*/ 361751 h 699352"/>
                <a:gd name="connsiteX9" fmla="*/ 203640 w 1218709"/>
                <a:gd name="connsiteY9" fmla="*/ 313452 h 699352"/>
                <a:gd name="connsiteX10" fmla="*/ 348538 w 1218709"/>
                <a:gd name="connsiteY10" fmla="*/ 395560 h 699352"/>
                <a:gd name="connsiteX11" fmla="*/ 256770 w 1218709"/>
                <a:gd name="connsiteY11" fmla="*/ 448690 h 699352"/>
                <a:gd name="connsiteX12" fmla="*/ 242280 w 1218709"/>
                <a:gd name="connsiteY12" fmla="*/ 550118 h 699352"/>
                <a:gd name="connsiteX13" fmla="*/ 430647 w 1218709"/>
                <a:gd name="connsiteY13" fmla="*/ 530798 h 699352"/>
                <a:gd name="connsiteX14" fmla="*/ 507926 w 1218709"/>
                <a:gd name="connsiteY14" fmla="*/ 487329 h 699352"/>
                <a:gd name="connsiteX15" fmla="*/ 532076 w 1218709"/>
                <a:gd name="connsiteY15" fmla="*/ 356921 h 699352"/>
                <a:gd name="connsiteX16" fmla="*/ 478946 w 1218709"/>
                <a:gd name="connsiteY16" fmla="*/ 327942 h 699352"/>
                <a:gd name="connsiteX17" fmla="*/ 619014 w 1218709"/>
                <a:gd name="connsiteY17" fmla="*/ 245833 h 699352"/>
                <a:gd name="connsiteX18" fmla="*/ 681804 w 1218709"/>
                <a:gd name="connsiteY18" fmla="*/ 279642 h 699352"/>
                <a:gd name="connsiteX19" fmla="*/ 879831 w 1218709"/>
                <a:gd name="connsiteY19" fmla="*/ 274812 h 699352"/>
                <a:gd name="connsiteX20" fmla="*/ 932960 w 1218709"/>
                <a:gd name="connsiteY20" fmla="*/ 241003 h 699352"/>
                <a:gd name="connsiteX21" fmla="*/ 966770 w 1218709"/>
                <a:gd name="connsiteY21" fmla="*/ 129914 h 699352"/>
                <a:gd name="connsiteX22" fmla="*/ 792892 w 1218709"/>
                <a:gd name="connsiteY22" fmla="*/ 139574 h 699352"/>
                <a:gd name="connsiteX23" fmla="*/ 730103 w 1218709"/>
                <a:gd name="connsiteY23" fmla="*/ 178214 h 699352"/>
                <a:gd name="connsiteX24" fmla="*/ 585205 w 1218709"/>
                <a:gd name="connsiteY24" fmla="*/ 96105 h 699352"/>
                <a:gd name="connsiteX25" fmla="*/ 638334 w 1218709"/>
                <a:gd name="connsiteY25" fmla="*/ 71955 h 699352"/>
                <a:gd name="connsiteX26" fmla="*/ 1111668 w 1218709"/>
                <a:gd name="connsiteY26" fmla="*/ 62296 h 69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18709" h="699352">
                  <a:moveTo>
                    <a:pt x="1111668" y="62296"/>
                  </a:moveTo>
                  <a:cubicBezTo>
                    <a:pt x="1261395" y="149234"/>
                    <a:pt x="1251735" y="245833"/>
                    <a:pt x="1097178" y="337601"/>
                  </a:cubicBezTo>
                  <a:lnTo>
                    <a:pt x="1073028" y="352091"/>
                  </a:lnTo>
                  <a:cubicBezTo>
                    <a:pt x="966770" y="414880"/>
                    <a:pt x="870171" y="429370"/>
                    <a:pt x="763912" y="405220"/>
                  </a:cubicBezTo>
                  <a:lnTo>
                    <a:pt x="759083" y="405220"/>
                  </a:lnTo>
                  <a:cubicBezTo>
                    <a:pt x="802552" y="468009"/>
                    <a:pt x="763912" y="530798"/>
                    <a:pt x="662484" y="583928"/>
                  </a:cubicBezTo>
                  <a:lnTo>
                    <a:pt x="585205" y="627397"/>
                  </a:lnTo>
                  <a:cubicBezTo>
                    <a:pt x="430647" y="719166"/>
                    <a:pt x="261599" y="723996"/>
                    <a:pt x="107042" y="637057"/>
                  </a:cubicBezTo>
                  <a:cubicBezTo>
                    <a:pt x="-42686" y="550118"/>
                    <a:pt x="-33026" y="453520"/>
                    <a:pt x="121532" y="361751"/>
                  </a:cubicBezTo>
                  <a:lnTo>
                    <a:pt x="203640" y="313452"/>
                  </a:lnTo>
                  <a:lnTo>
                    <a:pt x="348538" y="395560"/>
                  </a:lnTo>
                  <a:lnTo>
                    <a:pt x="256770" y="448690"/>
                  </a:lnTo>
                  <a:cubicBezTo>
                    <a:pt x="189150" y="487329"/>
                    <a:pt x="189150" y="521139"/>
                    <a:pt x="242280" y="550118"/>
                  </a:cubicBezTo>
                  <a:cubicBezTo>
                    <a:pt x="290579" y="579098"/>
                    <a:pt x="348538" y="583928"/>
                    <a:pt x="430647" y="530798"/>
                  </a:cubicBezTo>
                  <a:lnTo>
                    <a:pt x="507926" y="487329"/>
                  </a:lnTo>
                  <a:cubicBezTo>
                    <a:pt x="599695" y="434200"/>
                    <a:pt x="599695" y="395560"/>
                    <a:pt x="532076" y="356921"/>
                  </a:cubicBezTo>
                  <a:lnTo>
                    <a:pt x="478946" y="327942"/>
                  </a:lnTo>
                  <a:lnTo>
                    <a:pt x="619014" y="245833"/>
                  </a:lnTo>
                  <a:lnTo>
                    <a:pt x="681804" y="279642"/>
                  </a:lnTo>
                  <a:cubicBezTo>
                    <a:pt x="739763" y="313452"/>
                    <a:pt x="797722" y="318282"/>
                    <a:pt x="879831" y="274812"/>
                  </a:cubicBezTo>
                  <a:lnTo>
                    <a:pt x="932960" y="241003"/>
                  </a:lnTo>
                  <a:cubicBezTo>
                    <a:pt x="1019899" y="187874"/>
                    <a:pt x="1015069" y="158894"/>
                    <a:pt x="966770" y="129914"/>
                  </a:cubicBezTo>
                  <a:cubicBezTo>
                    <a:pt x="918470" y="100935"/>
                    <a:pt x="860511" y="100935"/>
                    <a:pt x="792892" y="139574"/>
                  </a:cubicBezTo>
                  <a:lnTo>
                    <a:pt x="730103" y="178214"/>
                  </a:lnTo>
                  <a:lnTo>
                    <a:pt x="585205" y="96105"/>
                  </a:lnTo>
                  <a:lnTo>
                    <a:pt x="638334" y="71955"/>
                  </a:lnTo>
                  <a:cubicBezTo>
                    <a:pt x="792892" y="-19813"/>
                    <a:pt x="961939" y="-24643"/>
                    <a:pt x="1111668" y="62296"/>
                  </a:cubicBezTo>
                  <a:close/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DEE8135A-0BA7-AFE7-CE3A-6AE29A7531C2}"/>
              </a:ext>
            </a:extLst>
          </p:cNvPr>
          <p:cNvGrpSpPr/>
          <p:nvPr/>
        </p:nvGrpSpPr>
        <p:grpSpPr>
          <a:xfrm>
            <a:off x="7692504" y="3894843"/>
            <a:ext cx="1013827" cy="2047670"/>
            <a:chOff x="5906605" y="-6160903"/>
            <a:chExt cx="2718511" cy="4437666"/>
          </a:xfrm>
        </p:grpSpPr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1AC744CC-6A43-76E0-7FB4-50FCBE2375C7}"/>
                </a:ext>
              </a:extLst>
            </p:cNvPr>
            <p:cNvSpPr/>
            <p:nvPr/>
          </p:nvSpPr>
          <p:spPr>
            <a:xfrm>
              <a:off x="5906605" y="-5991514"/>
              <a:ext cx="1795721" cy="3732839"/>
            </a:xfrm>
            <a:custGeom>
              <a:avLst/>
              <a:gdLst>
                <a:gd name="connsiteX0" fmla="*/ 1221971 w 1226801"/>
                <a:gd name="connsiteY0" fmla="*/ 91768 h 2550202"/>
                <a:gd name="connsiteX1" fmla="*/ 1221935 w 1226801"/>
                <a:gd name="connsiteY1" fmla="*/ 106311 h 2550202"/>
                <a:gd name="connsiteX2" fmla="*/ 1221971 w 1226801"/>
                <a:gd name="connsiteY2" fmla="*/ 106258 h 2550202"/>
                <a:gd name="connsiteX3" fmla="*/ 1217141 w 1226801"/>
                <a:gd name="connsiteY3" fmla="*/ 2076869 h 2550202"/>
                <a:gd name="connsiteX4" fmla="*/ 1207482 w 1226801"/>
                <a:gd name="connsiteY4" fmla="*/ 2091358 h 2550202"/>
                <a:gd name="connsiteX5" fmla="*/ 1207482 w 1226801"/>
                <a:gd name="connsiteY5" fmla="*/ 2091359 h 2550202"/>
                <a:gd name="connsiteX6" fmla="*/ 1192992 w 1226801"/>
                <a:gd name="connsiteY6" fmla="*/ 2110678 h 2550202"/>
                <a:gd name="connsiteX7" fmla="*/ 1192992 w 1226801"/>
                <a:gd name="connsiteY7" fmla="*/ 2110679 h 2550202"/>
                <a:gd name="connsiteX8" fmla="*/ 1168842 w 1226801"/>
                <a:gd name="connsiteY8" fmla="*/ 2134828 h 2550202"/>
                <a:gd name="connsiteX9" fmla="*/ 1173672 w 1226801"/>
                <a:gd name="connsiteY9" fmla="*/ 164218 h 2550202"/>
                <a:gd name="connsiteX10" fmla="*/ 1197822 w 1226801"/>
                <a:gd name="connsiteY10" fmla="*/ 140068 h 2550202"/>
                <a:gd name="connsiteX11" fmla="*/ 1212311 w 1226801"/>
                <a:gd name="connsiteY11" fmla="*/ 120749 h 2550202"/>
                <a:gd name="connsiteX12" fmla="*/ 1212311 w 1226801"/>
                <a:gd name="connsiteY12" fmla="*/ 120748 h 2550202"/>
                <a:gd name="connsiteX13" fmla="*/ 1217123 w 1226801"/>
                <a:gd name="connsiteY13" fmla="*/ 113530 h 2550202"/>
                <a:gd name="connsiteX14" fmla="*/ 1217141 w 1226801"/>
                <a:gd name="connsiteY14" fmla="*/ 106258 h 2550202"/>
                <a:gd name="connsiteX15" fmla="*/ 1221971 w 1226801"/>
                <a:gd name="connsiteY15" fmla="*/ 91768 h 2550202"/>
                <a:gd name="connsiteX16" fmla="*/ 1226801 w 1226801"/>
                <a:gd name="connsiteY16" fmla="*/ 72449 h 2550202"/>
                <a:gd name="connsiteX17" fmla="*/ 1226801 w 1226801"/>
                <a:gd name="connsiteY17" fmla="*/ 86939 h 2550202"/>
                <a:gd name="connsiteX18" fmla="*/ 1221971 w 1226801"/>
                <a:gd name="connsiteY18" fmla="*/ 2057550 h 2550202"/>
                <a:gd name="connsiteX19" fmla="*/ 1221971 w 1226801"/>
                <a:gd name="connsiteY19" fmla="*/ 2043060 h 2550202"/>
                <a:gd name="connsiteX20" fmla="*/ 869387 w 1226801"/>
                <a:gd name="connsiteY20" fmla="*/ 0 h 2550202"/>
                <a:gd name="connsiteX21" fmla="*/ 874217 w 1226801"/>
                <a:gd name="connsiteY21" fmla="*/ 0 h 2550202"/>
                <a:gd name="connsiteX22" fmla="*/ 883877 w 1226801"/>
                <a:gd name="connsiteY22" fmla="*/ 0 h 2550202"/>
                <a:gd name="connsiteX23" fmla="*/ 893537 w 1226801"/>
                <a:gd name="connsiteY23" fmla="*/ 0 h 2550202"/>
                <a:gd name="connsiteX24" fmla="*/ 892703 w 1226801"/>
                <a:gd name="connsiteY24" fmla="*/ 340123 h 2550202"/>
                <a:gd name="connsiteX25" fmla="*/ 892703 w 1226801"/>
                <a:gd name="connsiteY25" fmla="*/ 340123 h 2550202"/>
                <a:gd name="connsiteX26" fmla="*/ 893537 w 1226801"/>
                <a:gd name="connsiteY26" fmla="*/ 0 h 2550202"/>
                <a:gd name="connsiteX27" fmla="*/ 903197 w 1226801"/>
                <a:gd name="connsiteY27" fmla="*/ 0 h 2550202"/>
                <a:gd name="connsiteX28" fmla="*/ 910387 w 1226801"/>
                <a:gd name="connsiteY28" fmla="*/ 0 h 2550202"/>
                <a:gd name="connsiteX29" fmla="*/ 912857 w 1226801"/>
                <a:gd name="connsiteY29" fmla="*/ 0 h 2550202"/>
                <a:gd name="connsiteX30" fmla="*/ 914113 w 1226801"/>
                <a:gd name="connsiteY30" fmla="*/ 0 h 2550202"/>
                <a:gd name="connsiteX31" fmla="*/ 917686 w 1226801"/>
                <a:gd name="connsiteY31" fmla="*/ 0 h 2550202"/>
                <a:gd name="connsiteX32" fmla="*/ 923938 w 1226801"/>
                <a:gd name="connsiteY32" fmla="*/ 0 h 2550202"/>
                <a:gd name="connsiteX33" fmla="*/ 927346 w 1226801"/>
                <a:gd name="connsiteY33" fmla="*/ 0 h 2550202"/>
                <a:gd name="connsiteX34" fmla="*/ 932176 w 1226801"/>
                <a:gd name="connsiteY34" fmla="*/ 0 h 2550202"/>
                <a:gd name="connsiteX35" fmla="*/ 953751 w 1226801"/>
                <a:gd name="connsiteY35" fmla="*/ 0 h 2550202"/>
                <a:gd name="connsiteX36" fmla="*/ 953635 w 1226801"/>
                <a:gd name="connsiteY36" fmla="*/ 10515 h 2550202"/>
                <a:gd name="connsiteX37" fmla="*/ 975646 w 1226801"/>
                <a:gd name="connsiteY37" fmla="*/ 19319 h 2550202"/>
                <a:gd name="connsiteX38" fmla="*/ 1014285 w 1226801"/>
                <a:gd name="connsiteY38" fmla="*/ 62788 h 2550202"/>
                <a:gd name="connsiteX39" fmla="*/ 1013776 w 1226801"/>
                <a:gd name="connsiteY39" fmla="*/ 270449 h 2550202"/>
                <a:gd name="connsiteX40" fmla="*/ 1101216 w 1226801"/>
                <a:gd name="connsiteY40" fmla="*/ 220130 h 2550202"/>
                <a:gd name="connsiteX41" fmla="*/ 1101223 w 1226801"/>
                <a:gd name="connsiteY41" fmla="*/ 217346 h 2550202"/>
                <a:gd name="connsiteX42" fmla="*/ 1110883 w 1226801"/>
                <a:gd name="connsiteY42" fmla="*/ 212516 h 2550202"/>
                <a:gd name="connsiteX43" fmla="*/ 1173672 w 1226801"/>
                <a:gd name="connsiteY43" fmla="*/ 164217 h 2550202"/>
                <a:gd name="connsiteX44" fmla="*/ 1168842 w 1226801"/>
                <a:gd name="connsiteY44" fmla="*/ 2134828 h 2550202"/>
                <a:gd name="connsiteX45" fmla="*/ 1106053 w 1226801"/>
                <a:gd name="connsiteY45" fmla="*/ 2183127 h 2550202"/>
                <a:gd name="connsiteX46" fmla="*/ 1096393 w 1226801"/>
                <a:gd name="connsiteY46" fmla="*/ 2187957 h 2550202"/>
                <a:gd name="connsiteX47" fmla="*/ 1096398 w 1226801"/>
                <a:gd name="connsiteY47" fmla="*/ 2185904 h 2550202"/>
                <a:gd name="connsiteX48" fmla="*/ 589263 w 1226801"/>
                <a:gd name="connsiteY48" fmla="*/ 2477746 h 2550202"/>
                <a:gd name="connsiteX49" fmla="*/ 589251 w 1226801"/>
                <a:gd name="connsiteY49" fmla="*/ 2482583 h 2550202"/>
                <a:gd name="connsiteX50" fmla="*/ 487828 w 1226801"/>
                <a:gd name="connsiteY50" fmla="*/ 2528685 h 2550202"/>
                <a:gd name="connsiteX51" fmla="*/ 487822 w 1226801"/>
                <a:gd name="connsiteY51" fmla="*/ 2530882 h 2550202"/>
                <a:gd name="connsiteX52" fmla="*/ 427721 w 1226801"/>
                <a:gd name="connsiteY52" fmla="*/ 2544751 h 2550202"/>
                <a:gd name="connsiteX53" fmla="*/ 427717 w 1226801"/>
                <a:gd name="connsiteY53" fmla="*/ 2545372 h 2550202"/>
                <a:gd name="connsiteX54" fmla="*/ 407056 w 1226801"/>
                <a:gd name="connsiteY54" fmla="*/ 2547787 h 2550202"/>
                <a:gd name="connsiteX55" fmla="*/ 395777 w 1226801"/>
                <a:gd name="connsiteY55" fmla="*/ 2549105 h 2550202"/>
                <a:gd name="connsiteX56" fmla="*/ 395773 w 1226801"/>
                <a:gd name="connsiteY56" fmla="*/ 2550202 h 2550202"/>
                <a:gd name="connsiteX57" fmla="*/ 386394 w 1226801"/>
                <a:gd name="connsiteY57" fmla="*/ 2550202 h 2550202"/>
                <a:gd name="connsiteX58" fmla="*/ 354626 w 1226801"/>
                <a:gd name="connsiteY58" fmla="*/ 2550202 h 2550202"/>
                <a:gd name="connsiteX59" fmla="*/ 351600 w 1226801"/>
                <a:gd name="connsiteY59" fmla="*/ 2550202 h 2550202"/>
                <a:gd name="connsiteX60" fmla="*/ 332718 w 1226801"/>
                <a:gd name="connsiteY60" fmla="*/ 2550202 h 2550202"/>
                <a:gd name="connsiteX61" fmla="*/ 328435 w 1226801"/>
                <a:gd name="connsiteY61" fmla="*/ 2550202 h 2550202"/>
                <a:gd name="connsiteX62" fmla="*/ 316525 w 1226801"/>
                <a:gd name="connsiteY62" fmla="*/ 2550202 h 2550202"/>
                <a:gd name="connsiteX63" fmla="*/ 304286 w 1226801"/>
                <a:gd name="connsiteY63" fmla="*/ 2550202 h 2550202"/>
                <a:gd name="connsiteX64" fmla="*/ 304285 w 1226801"/>
                <a:gd name="connsiteY64" fmla="*/ 2550202 h 2550202"/>
                <a:gd name="connsiteX65" fmla="*/ 280136 w 1226801"/>
                <a:gd name="connsiteY65" fmla="*/ 2545372 h 2550202"/>
                <a:gd name="connsiteX66" fmla="*/ 251156 w 1226801"/>
                <a:gd name="connsiteY66" fmla="*/ 2540542 h 2550202"/>
                <a:gd name="connsiteX67" fmla="*/ 217358 w 1226801"/>
                <a:gd name="connsiteY67" fmla="*/ 2530886 h 2550202"/>
                <a:gd name="connsiteX68" fmla="*/ 217346 w 1226801"/>
                <a:gd name="connsiteY68" fmla="*/ 2535711 h 2550202"/>
                <a:gd name="connsiteX69" fmla="*/ 173877 w 1226801"/>
                <a:gd name="connsiteY69" fmla="*/ 2521222 h 2550202"/>
                <a:gd name="connsiteX70" fmla="*/ 106258 w 1226801"/>
                <a:gd name="connsiteY70" fmla="*/ 2487413 h 2550202"/>
                <a:gd name="connsiteX71" fmla="*/ 0 w 1226801"/>
                <a:gd name="connsiteY71" fmla="*/ 2352175 h 2550202"/>
                <a:gd name="connsiteX72" fmla="*/ 4830 w 1226801"/>
                <a:gd name="connsiteY72" fmla="*/ 381564 h 2550202"/>
                <a:gd name="connsiteX73" fmla="*/ 115918 w 1226801"/>
                <a:gd name="connsiteY73" fmla="*/ 516802 h 2550202"/>
                <a:gd name="connsiteX74" fmla="*/ 183537 w 1226801"/>
                <a:gd name="connsiteY74" fmla="*/ 550611 h 2550202"/>
                <a:gd name="connsiteX75" fmla="*/ 216901 w 1226801"/>
                <a:gd name="connsiteY75" fmla="*/ 563123 h 2550202"/>
                <a:gd name="connsiteX76" fmla="*/ 217346 w 1226801"/>
                <a:gd name="connsiteY76" fmla="*/ 381564 h 2550202"/>
                <a:gd name="connsiteX77" fmla="*/ 222164 w 1226801"/>
                <a:gd name="connsiteY77" fmla="*/ 376746 h 2550202"/>
                <a:gd name="connsiteX78" fmla="*/ 222176 w 1226801"/>
                <a:gd name="connsiteY78" fmla="*/ 371904 h 2550202"/>
                <a:gd name="connsiteX79" fmla="*/ 226485 w 1226801"/>
                <a:gd name="connsiteY79" fmla="*/ 371904 h 2550202"/>
                <a:gd name="connsiteX80" fmla="*/ 226620 w 1226801"/>
                <a:gd name="connsiteY80" fmla="*/ 340645 h 2550202"/>
                <a:gd name="connsiteX81" fmla="*/ 270541 w 1226801"/>
                <a:gd name="connsiteY81" fmla="*/ 323986 h 2550202"/>
                <a:gd name="connsiteX82" fmla="*/ 270556 w 1226801"/>
                <a:gd name="connsiteY82" fmla="*/ 317998 h 2550202"/>
                <a:gd name="connsiteX83" fmla="*/ 810644 w 1226801"/>
                <a:gd name="connsiteY83" fmla="*/ 13713 h 2550202"/>
                <a:gd name="connsiteX84" fmla="*/ 810590 w 1226801"/>
                <a:gd name="connsiteY84" fmla="*/ 24569 h 2550202"/>
                <a:gd name="connsiteX85" fmla="*/ 850067 w 1226801"/>
                <a:gd name="connsiteY85" fmla="*/ 4830 h 2550202"/>
                <a:gd name="connsiteX86" fmla="*/ 869385 w 1226801"/>
                <a:gd name="connsiteY86" fmla="*/ 966 h 255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226801" h="2550202">
                  <a:moveTo>
                    <a:pt x="1221971" y="91768"/>
                  </a:moveTo>
                  <a:lnTo>
                    <a:pt x="1221935" y="106311"/>
                  </a:lnTo>
                  <a:lnTo>
                    <a:pt x="1221971" y="106258"/>
                  </a:lnTo>
                  <a:lnTo>
                    <a:pt x="1217141" y="2076869"/>
                  </a:lnTo>
                  <a:lnTo>
                    <a:pt x="1207482" y="2091358"/>
                  </a:lnTo>
                  <a:lnTo>
                    <a:pt x="1207482" y="2091359"/>
                  </a:lnTo>
                  <a:lnTo>
                    <a:pt x="1192992" y="2110678"/>
                  </a:lnTo>
                  <a:lnTo>
                    <a:pt x="1192992" y="2110679"/>
                  </a:lnTo>
                  <a:cubicBezTo>
                    <a:pt x="1188162" y="2120339"/>
                    <a:pt x="1178502" y="2125168"/>
                    <a:pt x="1168842" y="2134828"/>
                  </a:cubicBezTo>
                  <a:lnTo>
                    <a:pt x="1173672" y="164218"/>
                  </a:lnTo>
                  <a:cubicBezTo>
                    <a:pt x="1183332" y="159388"/>
                    <a:pt x="1192992" y="149728"/>
                    <a:pt x="1197822" y="140068"/>
                  </a:cubicBezTo>
                  <a:lnTo>
                    <a:pt x="1212311" y="120749"/>
                  </a:lnTo>
                  <a:lnTo>
                    <a:pt x="1212311" y="120748"/>
                  </a:lnTo>
                  <a:lnTo>
                    <a:pt x="1217123" y="113530"/>
                  </a:lnTo>
                  <a:lnTo>
                    <a:pt x="1217141" y="106258"/>
                  </a:lnTo>
                  <a:cubicBezTo>
                    <a:pt x="1221971" y="101428"/>
                    <a:pt x="1221971" y="96598"/>
                    <a:pt x="1221971" y="91768"/>
                  </a:cubicBezTo>
                  <a:close/>
                  <a:moveTo>
                    <a:pt x="1226801" y="72449"/>
                  </a:moveTo>
                  <a:cubicBezTo>
                    <a:pt x="1226801" y="77279"/>
                    <a:pt x="1226801" y="82109"/>
                    <a:pt x="1226801" y="86939"/>
                  </a:cubicBezTo>
                  <a:lnTo>
                    <a:pt x="1221971" y="2057550"/>
                  </a:lnTo>
                  <a:cubicBezTo>
                    <a:pt x="1221971" y="2052719"/>
                    <a:pt x="1221971" y="2047890"/>
                    <a:pt x="1221971" y="2043060"/>
                  </a:cubicBezTo>
                  <a:close/>
                  <a:moveTo>
                    <a:pt x="869387" y="0"/>
                  </a:moveTo>
                  <a:lnTo>
                    <a:pt x="874217" y="0"/>
                  </a:lnTo>
                  <a:lnTo>
                    <a:pt x="883877" y="0"/>
                  </a:lnTo>
                  <a:cubicBezTo>
                    <a:pt x="888707" y="0"/>
                    <a:pt x="893537" y="0"/>
                    <a:pt x="893537" y="0"/>
                  </a:cubicBezTo>
                  <a:lnTo>
                    <a:pt x="892703" y="340123"/>
                  </a:lnTo>
                  <a:lnTo>
                    <a:pt x="892703" y="340123"/>
                  </a:lnTo>
                  <a:lnTo>
                    <a:pt x="893537" y="0"/>
                  </a:lnTo>
                  <a:cubicBezTo>
                    <a:pt x="898367" y="0"/>
                    <a:pt x="903197" y="0"/>
                    <a:pt x="903197" y="0"/>
                  </a:cubicBezTo>
                  <a:lnTo>
                    <a:pt x="910387" y="0"/>
                  </a:lnTo>
                  <a:lnTo>
                    <a:pt x="912857" y="0"/>
                  </a:lnTo>
                  <a:lnTo>
                    <a:pt x="914113" y="0"/>
                  </a:lnTo>
                  <a:lnTo>
                    <a:pt x="917686" y="0"/>
                  </a:lnTo>
                  <a:lnTo>
                    <a:pt x="923938" y="0"/>
                  </a:lnTo>
                  <a:lnTo>
                    <a:pt x="927346" y="0"/>
                  </a:lnTo>
                  <a:lnTo>
                    <a:pt x="932176" y="0"/>
                  </a:lnTo>
                  <a:lnTo>
                    <a:pt x="953751" y="0"/>
                  </a:lnTo>
                  <a:lnTo>
                    <a:pt x="953635" y="10515"/>
                  </a:lnTo>
                  <a:lnTo>
                    <a:pt x="975646" y="19319"/>
                  </a:lnTo>
                  <a:cubicBezTo>
                    <a:pt x="999795" y="33809"/>
                    <a:pt x="1014285" y="48298"/>
                    <a:pt x="1014285" y="62788"/>
                  </a:cubicBezTo>
                  <a:lnTo>
                    <a:pt x="1013776" y="270449"/>
                  </a:lnTo>
                  <a:lnTo>
                    <a:pt x="1101216" y="220130"/>
                  </a:lnTo>
                  <a:lnTo>
                    <a:pt x="1101223" y="217346"/>
                  </a:lnTo>
                  <a:cubicBezTo>
                    <a:pt x="1106053" y="212516"/>
                    <a:pt x="1110883" y="212516"/>
                    <a:pt x="1110883" y="212516"/>
                  </a:cubicBezTo>
                  <a:cubicBezTo>
                    <a:pt x="1139863" y="198026"/>
                    <a:pt x="1159182" y="183537"/>
                    <a:pt x="1173672" y="164217"/>
                  </a:cubicBezTo>
                  <a:lnTo>
                    <a:pt x="1168842" y="2134828"/>
                  </a:lnTo>
                  <a:cubicBezTo>
                    <a:pt x="1154352" y="2149317"/>
                    <a:pt x="1130203" y="2163807"/>
                    <a:pt x="1106053" y="2183127"/>
                  </a:cubicBezTo>
                  <a:cubicBezTo>
                    <a:pt x="1101223" y="2183127"/>
                    <a:pt x="1101223" y="2187957"/>
                    <a:pt x="1096393" y="2187957"/>
                  </a:cubicBezTo>
                  <a:lnTo>
                    <a:pt x="1096398" y="2185904"/>
                  </a:lnTo>
                  <a:lnTo>
                    <a:pt x="589263" y="2477746"/>
                  </a:lnTo>
                  <a:lnTo>
                    <a:pt x="589251" y="2482583"/>
                  </a:lnTo>
                  <a:lnTo>
                    <a:pt x="487828" y="2528685"/>
                  </a:lnTo>
                  <a:lnTo>
                    <a:pt x="487822" y="2530882"/>
                  </a:lnTo>
                  <a:lnTo>
                    <a:pt x="427721" y="2544751"/>
                  </a:lnTo>
                  <a:lnTo>
                    <a:pt x="427717" y="2545372"/>
                  </a:lnTo>
                  <a:cubicBezTo>
                    <a:pt x="421814" y="2545372"/>
                    <a:pt x="414435" y="2546580"/>
                    <a:pt x="407056" y="2547787"/>
                  </a:cubicBezTo>
                  <a:lnTo>
                    <a:pt x="395777" y="2549105"/>
                  </a:lnTo>
                  <a:lnTo>
                    <a:pt x="395773" y="2550202"/>
                  </a:lnTo>
                  <a:lnTo>
                    <a:pt x="386394" y="2550202"/>
                  </a:lnTo>
                  <a:lnTo>
                    <a:pt x="354626" y="2550202"/>
                  </a:lnTo>
                  <a:lnTo>
                    <a:pt x="351600" y="2550202"/>
                  </a:lnTo>
                  <a:lnTo>
                    <a:pt x="332718" y="2550202"/>
                  </a:lnTo>
                  <a:lnTo>
                    <a:pt x="328435" y="2550202"/>
                  </a:lnTo>
                  <a:lnTo>
                    <a:pt x="316525" y="2550202"/>
                  </a:lnTo>
                  <a:lnTo>
                    <a:pt x="304286" y="2550202"/>
                  </a:lnTo>
                  <a:lnTo>
                    <a:pt x="304285" y="2550202"/>
                  </a:lnTo>
                  <a:lnTo>
                    <a:pt x="280136" y="2545372"/>
                  </a:lnTo>
                  <a:cubicBezTo>
                    <a:pt x="270476" y="2545372"/>
                    <a:pt x="260816" y="2540542"/>
                    <a:pt x="251156" y="2540542"/>
                  </a:cubicBezTo>
                  <a:lnTo>
                    <a:pt x="217358" y="2530886"/>
                  </a:lnTo>
                  <a:lnTo>
                    <a:pt x="217346" y="2535711"/>
                  </a:lnTo>
                  <a:cubicBezTo>
                    <a:pt x="202857" y="2530882"/>
                    <a:pt x="188367" y="2526052"/>
                    <a:pt x="173877" y="2521222"/>
                  </a:cubicBezTo>
                  <a:lnTo>
                    <a:pt x="106258" y="2487413"/>
                  </a:lnTo>
                  <a:cubicBezTo>
                    <a:pt x="38639" y="2443943"/>
                    <a:pt x="0" y="2400474"/>
                    <a:pt x="0" y="2352175"/>
                  </a:cubicBezTo>
                  <a:lnTo>
                    <a:pt x="4830" y="381564"/>
                  </a:lnTo>
                  <a:cubicBezTo>
                    <a:pt x="4830" y="429863"/>
                    <a:pt x="43469" y="473333"/>
                    <a:pt x="115918" y="516802"/>
                  </a:cubicBezTo>
                  <a:cubicBezTo>
                    <a:pt x="135238" y="531292"/>
                    <a:pt x="159388" y="540952"/>
                    <a:pt x="183537" y="550611"/>
                  </a:cubicBezTo>
                  <a:lnTo>
                    <a:pt x="216901" y="563123"/>
                  </a:lnTo>
                  <a:lnTo>
                    <a:pt x="217346" y="381564"/>
                  </a:lnTo>
                  <a:lnTo>
                    <a:pt x="222164" y="376746"/>
                  </a:lnTo>
                  <a:lnTo>
                    <a:pt x="222176" y="371904"/>
                  </a:lnTo>
                  <a:lnTo>
                    <a:pt x="226485" y="371904"/>
                  </a:lnTo>
                  <a:lnTo>
                    <a:pt x="226620" y="340645"/>
                  </a:lnTo>
                  <a:lnTo>
                    <a:pt x="270541" y="323986"/>
                  </a:lnTo>
                  <a:lnTo>
                    <a:pt x="270556" y="317998"/>
                  </a:lnTo>
                  <a:lnTo>
                    <a:pt x="810644" y="13713"/>
                  </a:lnTo>
                  <a:lnTo>
                    <a:pt x="810590" y="24569"/>
                  </a:lnTo>
                  <a:lnTo>
                    <a:pt x="850067" y="4830"/>
                  </a:lnTo>
                  <a:lnTo>
                    <a:pt x="869385" y="96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169FA1A5-94B9-0ED7-8DEC-F28A5829D67A}"/>
                </a:ext>
              </a:extLst>
            </p:cNvPr>
            <p:cNvSpPr/>
            <p:nvPr/>
          </p:nvSpPr>
          <p:spPr>
            <a:xfrm>
              <a:off x="5912513" y="-6160903"/>
              <a:ext cx="1783540" cy="1037631"/>
            </a:xfrm>
            <a:custGeom>
              <a:avLst/>
              <a:gdLst>
                <a:gd name="connsiteX0" fmla="*/ 1109138 w 1218479"/>
                <a:gd name="connsiteY0" fmla="*/ 62839 h 708889"/>
                <a:gd name="connsiteX1" fmla="*/ 1099478 w 1218479"/>
                <a:gd name="connsiteY1" fmla="*/ 342975 h 708889"/>
                <a:gd name="connsiteX2" fmla="*/ 592335 w 1218479"/>
                <a:gd name="connsiteY2" fmla="*/ 637601 h 708889"/>
                <a:gd name="connsiteX3" fmla="*/ 109342 w 1218479"/>
                <a:gd name="connsiteY3" fmla="*/ 642431 h 708889"/>
                <a:gd name="connsiteX4" fmla="*/ 119002 w 1218479"/>
                <a:gd name="connsiteY4" fmla="*/ 362295 h 708889"/>
                <a:gd name="connsiteX5" fmla="*/ 626145 w 1218479"/>
                <a:gd name="connsiteY5" fmla="*/ 67669 h 708889"/>
                <a:gd name="connsiteX6" fmla="*/ 1109138 w 1218479"/>
                <a:gd name="connsiteY6" fmla="*/ 62839 h 708889"/>
                <a:gd name="connsiteX7" fmla="*/ 423287 w 1218479"/>
                <a:gd name="connsiteY7" fmla="*/ 555492 h 708889"/>
                <a:gd name="connsiteX8" fmla="*/ 949750 w 1218479"/>
                <a:gd name="connsiteY8" fmla="*/ 246377 h 708889"/>
                <a:gd name="connsiteX9" fmla="*/ 964240 w 1218479"/>
                <a:gd name="connsiteY9" fmla="*/ 144948 h 708889"/>
                <a:gd name="connsiteX10" fmla="*/ 790362 w 1218479"/>
                <a:gd name="connsiteY10" fmla="*/ 154608 h 708889"/>
                <a:gd name="connsiteX11" fmla="*/ 263900 w 1218479"/>
                <a:gd name="connsiteY11" fmla="*/ 458893 h 708889"/>
                <a:gd name="connsiteX12" fmla="*/ 249410 w 1218479"/>
                <a:gd name="connsiteY12" fmla="*/ 560322 h 708889"/>
                <a:gd name="connsiteX13" fmla="*/ 423287 w 1218479"/>
                <a:gd name="connsiteY13" fmla="*/ 555492 h 70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8479" h="708889">
                  <a:moveTo>
                    <a:pt x="1109138" y="62839"/>
                  </a:moveTo>
                  <a:cubicBezTo>
                    <a:pt x="1258866" y="149778"/>
                    <a:pt x="1254036" y="251207"/>
                    <a:pt x="1099478" y="342975"/>
                  </a:cubicBezTo>
                  <a:lnTo>
                    <a:pt x="592335" y="637601"/>
                  </a:lnTo>
                  <a:cubicBezTo>
                    <a:pt x="437777" y="729369"/>
                    <a:pt x="263900" y="734199"/>
                    <a:pt x="109342" y="642431"/>
                  </a:cubicBezTo>
                  <a:cubicBezTo>
                    <a:pt x="-40386" y="555492"/>
                    <a:pt x="-35556" y="454064"/>
                    <a:pt x="119002" y="362295"/>
                  </a:cubicBezTo>
                  <a:lnTo>
                    <a:pt x="626145" y="67669"/>
                  </a:lnTo>
                  <a:cubicBezTo>
                    <a:pt x="785532" y="-19269"/>
                    <a:pt x="959410" y="-24099"/>
                    <a:pt x="1109138" y="62839"/>
                  </a:cubicBezTo>
                  <a:close/>
                  <a:moveTo>
                    <a:pt x="423287" y="555492"/>
                  </a:moveTo>
                  <a:lnTo>
                    <a:pt x="949750" y="246377"/>
                  </a:lnTo>
                  <a:cubicBezTo>
                    <a:pt x="1017369" y="207737"/>
                    <a:pt x="1017369" y="173928"/>
                    <a:pt x="964240" y="144948"/>
                  </a:cubicBezTo>
                  <a:cubicBezTo>
                    <a:pt x="915940" y="115969"/>
                    <a:pt x="857981" y="115969"/>
                    <a:pt x="790362" y="154608"/>
                  </a:cubicBezTo>
                  <a:lnTo>
                    <a:pt x="263900" y="458893"/>
                  </a:lnTo>
                  <a:cubicBezTo>
                    <a:pt x="196281" y="497533"/>
                    <a:pt x="196281" y="531342"/>
                    <a:pt x="249410" y="560322"/>
                  </a:cubicBezTo>
                  <a:cubicBezTo>
                    <a:pt x="297709" y="594131"/>
                    <a:pt x="355668" y="594131"/>
                    <a:pt x="423287" y="555492"/>
                  </a:cubicBezTo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A6783241-6458-E6E3-017B-0AA86F0C330E}"/>
                </a:ext>
              </a:extLst>
            </p:cNvPr>
            <p:cNvSpPr/>
            <p:nvPr/>
          </p:nvSpPr>
          <p:spPr>
            <a:xfrm>
              <a:off x="6786973" y="-5434868"/>
              <a:ext cx="1838143" cy="3711631"/>
            </a:xfrm>
            <a:custGeom>
              <a:avLst/>
              <a:gdLst>
                <a:gd name="connsiteX0" fmla="*/ 1255783 w 1255783"/>
                <a:gd name="connsiteY0" fmla="*/ 0 h 2535713"/>
                <a:gd name="connsiteX1" fmla="*/ 1246123 w 1255783"/>
                <a:gd name="connsiteY1" fmla="*/ 1965781 h 2535713"/>
                <a:gd name="connsiteX2" fmla="*/ 661901 w 1255783"/>
                <a:gd name="connsiteY2" fmla="*/ 2309441 h 2535713"/>
                <a:gd name="connsiteX3" fmla="*/ 661701 w 1255783"/>
                <a:gd name="connsiteY3" fmla="*/ 2390815 h 2535713"/>
                <a:gd name="connsiteX4" fmla="*/ 521633 w 1255783"/>
                <a:gd name="connsiteY4" fmla="*/ 2472923 h 2535713"/>
                <a:gd name="connsiteX5" fmla="*/ 521633 w 1255783"/>
                <a:gd name="connsiteY5" fmla="*/ 2472924 h 2535713"/>
                <a:gd name="connsiteX6" fmla="*/ 449184 w 1255783"/>
                <a:gd name="connsiteY6" fmla="*/ 2434285 h 2535713"/>
                <a:gd name="connsiteX7" fmla="*/ 270477 w 1255783"/>
                <a:gd name="connsiteY7" fmla="*/ 2535713 h 2535713"/>
                <a:gd name="connsiteX8" fmla="*/ 270984 w 1255783"/>
                <a:gd name="connsiteY8" fmla="*/ 2328951 h 2535713"/>
                <a:gd name="connsiteX9" fmla="*/ 270477 w 1255783"/>
                <a:gd name="connsiteY9" fmla="*/ 2535712 h 2535713"/>
                <a:gd name="connsiteX10" fmla="*/ 115919 w 1255783"/>
                <a:gd name="connsiteY10" fmla="*/ 2443944 h 2535713"/>
                <a:gd name="connsiteX11" fmla="*/ 116419 w 1255783"/>
                <a:gd name="connsiteY11" fmla="*/ 2240266 h 2535713"/>
                <a:gd name="connsiteX12" fmla="*/ 0 w 1255783"/>
                <a:gd name="connsiteY12" fmla="*/ 2173468 h 2535713"/>
                <a:gd name="connsiteX13" fmla="*/ 4830 w 1255783"/>
                <a:gd name="connsiteY13" fmla="*/ 202858 h 2535713"/>
                <a:gd name="connsiteX14" fmla="*/ 284562 w 1255783"/>
                <a:gd name="connsiteY14" fmla="*/ 367946 h 2535713"/>
                <a:gd name="connsiteX15" fmla="*/ 284967 w 1255783"/>
                <a:gd name="connsiteY15" fmla="*/ 202857 h 2535713"/>
                <a:gd name="connsiteX16" fmla="*/ 794398 w 1255783"/>
                <a:gd name="connsiteY16" fmla="*/ 82709 h 2535713"/>
                <a:gd name="connsiteX17" fmla="*/ 794399 w 1255783"/>
                <a:gd name="connsiteY17" fmla="*/ 82109 h 2535713"/>
                <a:gd name="connsiteX18" fmla="*/ 796940 w 1255783"/>
                <a:gd name="connsiteY18" fmla="*/ 82109 h 2535713"/>
                <a:gd name="connsiteX19" fmla="*/ 799230 w 1255783"/>
                <a:gd name="connsiteY19" fmla="*/ 82109 h 2535713"/>
                <a:gd name="connsiteX20" fmla="*/ 798785 w 1255783"/>
                <a:gd name="connsiteY20" fmla="*/ 263524 h 253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55783" h="2535713">
                  <a:moveTo>
                    <a:pt x="1255783" y="0"/>
                  </a:moveTo>
                  <a:lnTo>
                    <a:pt x="1246123" y="1965781"/>
                  </a:lnTo>
                  <a:lnTo>
                    <a:pt x="661901" y="2309441"/>
                  </a:lnTo>
                  <a:lnTo>
                    <a:pt x="661701" y="2390815"/>
                  </a:lnTo>
                  <a:lnTo>
                    <a:pt x="521633" y="2472923"/>
                  </a:lnTo>
                  <a:lnTo>
                    <a:pt x="521633" y="2472924"/>
                  </a:lnTo>
                  <a:lnTo>
                    <a:pt x="449184" y="2434285"/>
                  </a:lnTo>
                  <a:lnTo>
                    <a:pt x="270477" y="2535713"/>
                  </a:lnTo>
                  <a:lnTo>
                    <a:pt x="270984" y="2328951"/>
                  </a:lnTo>
                  <a:lnTo>
                    <a:pt x="270477" y="2535712"/>
                  </a:lnTo>
                  <a:lnTo>
                    <a:pt x="115919" y="2443944"/>
                  </a:lnTo>
                  <a:lnTo>
                    <a:pt x="116419" y="2240266"/>
                  </a:lnTo>
                  <a:lnTo>
                    <a:pt x="0" y="2173468"/>
                  </a:lnTo>
                  <a:lnTo>
                    <a:pt x="4830" y="202858"/>
                  </a:lnTo>
                  <a:lnTo>
                    <a:pt x="284562" y="367946"/>
                  </a:lnTo>
                  <a:lnTo>
                    <a:pt x="284967" y="202857"/>
                  </a:lnTo>
                  <a:lnTo>
                    <a:pt x="794398" y="82709"/>
                  </a:lnTo>
                  <a:lnTo>
                    <a:pt x="794399" y="82109"/>
                  </a:lnTo>
                  <a:lnTo>
                    <a:pt x="796940" y="82109"/>
                  </a:lnTo>
                  <a:lnTo>
                    <a:pt x="799230" y="82109"/>
                  </a:lnTo>
                  <a:lnTo>
                    <a:pt x="798785" y="263524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570C68BB-67BD-8466-D091-819976E14C93}"/>
                </a:ext>
              </a:extLst>
            </p:cNvPr>
            <p:cNvSpPr/>
            <p:nvPr/>
          </p:nvSpPr>
          <p:spPr>
            <a:xfrm>
              <a:off x="6790326" y="-5572544"/>
              <a:ext cx="1831070" cy="968558"/>
            </a:xfrm>
            <a:custGeom>
              <a:avLst/>
              <a:gdLst>
                <a:gd name="connsiteX0" fmla="*/ 589251 w 1250951"/>
                <a:gd name="connsiteY0" fmla="*/ 478163 h 661700"/>
                <a:gd name="connsiteX1" fmla="*/ 661700 w 1250951"/>
                <a:gd name="connsiteY1" fmla="*/ 521632 h 661700"/>
                <a:gd name="connsiteX2" fmla="*/ 521633 w 1250951"/>
                <a:gd name="connsiteY2" fmla="*/ 603741 h 661700"/>
                <a:gd name="connsiteX3" fmla="*/ 449184 w 1250951"/>
                <a:gd name="connsiteY3" fmla="*/ 560272 h 661700"/>
                <a:gd name="connsiteX4" fmla="*/ 270476 w 1250951"/>
                <a:gd name="connsiteY4" fmla="*/ 661700 h 661700"/>
                <a:gd name="connsiteX5" fmla="*/ 115918 w 1250951"/>
                <a:gd name="connsiteY5" fmla="*/ 574762 h 661700"/>
                <a:gd name="connsiteX6" fmla="*/ 294625 w 1250951"/>
                <a:gd name="connsiteY6" fmla="*/ 473333 h 661700"/>
                <a:gd name="connsiteX7" fmla="*/ 0 w 1250951"/>
                <a:gd name="connsiteY7" fmla="*/ 304286 h 661700"/>
                <a:gd name="connsiteX8" fmla="*/ 140068 w 1250951"/>
                <a:gd name="connsiteY8" fmla="*/ 222177 h 661700"/>
                <a:gd name="connsiteX9" fmla="*/ 1081904 w 1250951"/>
                <a:gd name="connsiteY9" fmla="*/ 0 h 661700"/>
                <a:gd name="connsiteX10" fmla="*/ 1250952 w 1250951"/>
                <a:gd name="connsiteY10" fmla="*/ 96599 h 661700"/>
                <a:gd name="connsiteX11" fmla="*/ 589251 w 1250951"/>
                <a:gd name="connsiteY11" fmla="*/ 478163 h 661700"/>
                <a:gd name="connsiteX12" fmla="*/ 434694 w 1250951"/>
                <a:gd name="connsiteY12" fmla="*/ 391224 h 661700"/>
                <a:gd name="connsiteX13" fmla="*/ 796939 w 1250951"/>
                <a:gd name="connsiteY13" fmla="*/ 183537 h 661700"/>
                <a:gd name="connsiteX14" fmla="*/ 792108 w 1250951"/>
                <a:gd name="connsiteY14" fmla="*/ 183537 h 661700"/>
                <a:gd name="connsiteX15" fmla="*/ 280136 w 1250951"/>
                <a:gd name="connsiteY15" fmla="*/ 309115 h 661700"/>
                <a:gd name="connsiteX16" fmla="*/ 434694 w 1250951"/>
                <a:gd name="connsiteY16" fmla="*/ 391224 h 661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0951" h="661700">
                  <a:moveTo>
                    <a:pt x="589251" y="478163"/>
                  </a:moveTo>
                  <a:lnTo>
                    <a:pt x="661700" y="521632"/>
                  </a:lnTo>
                  <a:lnTo>
                    <a:pt x="521633" y="603741"/>
                  </a:lnTo>
                  <a:lnTo>
                    <a:pt x="449184" y="560272"/>
                  </a:lnTo>
                  <a:lnTo>
                    <a:pt x="270476" y="661700"/>
                  </a:lnTo>
                  <a:lnTo>
                    <a:pt x="115918" y="574762"/>
                  </a:lnTo>
                  <a:lnTo>
                    <a:pt x="294625" y="473333"/>
                  </a:lnTo>
                  <a:lnTo>
                    <a:pt x="0" y="304286"/>
                  </a:lnTo>
                  <a:lnTo>
                    <a:pt x="140068" y="222177"/>
                  </a:lnTo>
                  <a:lnTo>
                    <a:pt x="1081904" y="0"/>
                  </a:lnTo>
                  <a:lnTo>
                    <a:pt x="1250952" y="96599"/>
                  </a:lnTo>
                  <a:lnTo>
                    <a:pt x="589251" y="478163"/>
                  </a:lnTo>
                  <a:close/>
                  <a:moveTo>
                    <a:pt x="434694" y="391224"/>
                  </a:moveTo>
                  <a:lnTo>
                    <a:pt x="796939" y="183537"/>
                  </a:lnTo>
                  <a:lnTo>
                    <a:pt x="792108" y="183537"/>
                  </a:lnTo>
                  <a:lnTo>
                    <a:pt x="280136" y="309115"/>
                  </a:lnTo>
                  <a:lnTo>
                    <a:pt x="434694" y="391224"/>
                  </a:lnTo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ED76288A-2335-0C2B-CA24-DA973C81390B}"/>
              </a:ext>
            </a:extLst>
          </p:cNvPr>
          <p:cNvCxnSpPr>
            <a:cxnSpLocks/>
          </p:cNvCxnSpPr>
          <p:nvPr/>
        </p:nvCxnSpPr>
        <p:spPr>
          <a:xfrm>
            <a:off x="3481795" y="3268768"/>
            <a:ext cx="2852048" cy="0"/>
          </a:xfrm>
          <a:prstGeom prst="line">
            <a:avLst/>
          </a:prstGeom>
          <a:ln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17FD57D8-46F8-A16C-06C1-A77B3EA40259}"/>
              </a:ext>
            </a:extLst>
          </p:cNvPr>
          <p:cNvSpPr txBox="1"/>
          <p:nvPr/>
        </p:nvSpPr>
        <p:spPr>
          <a:xfrm>
            <a:off x="3399598" y="2711853"/>
            <a:ext cx="3416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HERE IS PART ONE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77C01B2B-9AD9-4259-29B0-CF0C8217A05C}"/>
              </a:ext>
            </a:extLst>
          </p:cNvPr>
          <p:cNvCxnSpPr>
            <a:cxnSpLocks/>
          </p:cNvCxnSpPr>
          <p:nvPr/>
        </p:nvCxnSpPr>
        <p:spPr>
          <a:xfrm>
            <a:off x="7658480" y="3268768"/>
            <a:ext cx="2852048" cy="0"/>
          </a:xfrm>
          <a:prstGeom prst="line">
            <a:avLst/>
          </a:prstGeom>
          <a:ln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6ABF1DCF-B40A-C524-0654-CAC3ACC7B5F1}"/>
              </a:ext>
            </a:extLst>
          </p:cNvPr>
          <p:cNvSpPr txBox="1"/>
          <p:nvPr/>
        </p:nvSpPr>
        <p:spPr>
          <a:xfrm>
            <a:off x="7576283" y="2711853"/>
            <a:ext cx="3416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HERE IS PART TWO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8D57B710-0F11-BB32-AC26-AD295F9943AE}"/>
              </a:ext>
            </a:extLst>
          </p:cNvPr>
          <p:cNvCxnSpPr>
            <a:cxnSpLocks/>
          </p:cNvCxnSpPr>
          <p:nvPr/>
        </p:nvCxnSpPr>
        <p:spPr>
          <a:xfrm>
            <a:off x="3481795" y="5508013"/>
            <a:ext cx="2852048" cy="0"/>
          </a:xfrm>
          <a:prstGeom prst="line">
            <a:avLst/>
          </a:prstGeom>
          <a:ln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F9C4C433-E754-8382-7BB6-8035336206BC}"/>
              </a:ext>
            </a:extLst>
          </p:cNvPr>
          <p:cNvSpPr txBox="1"/>
          <p:nvPr/>
        </p:nvSpPr>
        <p:spPr>
          <a:xfrm>
            <a:off x="3399598" y="4951098"/>
            <a:ext cx="3416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HERE IS PART THREE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3C52EC89-F44B-127E-ABFF-B257BC5E39A8}"/>
              </a:ext>
            </a:extLst>
          </p:cNvPr>
          <p:cNvCxnSpPr>
            <a:cxnSpLocks/>
          </p:cNvCxnSpPr>
          <p:nvPr/>
        </p:nvCxnSpPr>
        <p:spPr>
          <a:xfrm>
            <a:off x="7658480" y="5508013"/>
            <a:ext cx="2852048" cy="0"/>
          </a:xfrm>
          <a:prstGeom prst="line">
            <a:avLst/>
          </a:prstGeom>
          <a:ln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EDA16F76-7373-21E0-418F-F9743CC60610}"/>
              </a:ext>
            </a:extLst>
          </p:cNvPr>
          <p:cNvSpPr txBox="1"/>
          <p:nvPr/>
        </p:nvSpPr>
        <p:spPr>
          <a:xfrm>
            <a:off x="7576283" y="4951098"/>
            <a:ext cx="3416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HERE IS PART FOUR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08997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D7ADC578-B65D-8979-8B12-7D392182C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902F9A92-CECA-6510-7FB0-BEC0A74C39B9}"/>
              </a:ext>
            </a:extLst>
          </p:cNvPr>
          <p:cNvGrpSpPr/>
          <p:nvPr/>
        </p:nvGrpSpPr>
        <p:grpSpPr>
          <a:xfrm>
            <a:off x="3070587" y="1398618"/>
            <a:ext cx="2537370" cy="5328312"/>
            <a:chOff x="3485010" y="1700171"/>
            <a:chExt cx="1803853" cy="3787977"/>
          </a:xfrm>
        </p:grpSpPr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2B97FFB0-A758-3235-E83D-C2CF54C55662}"/>
                </a:ext>
              </a:extLst>
            </p:cNvPr>
            <p:cNvSpPr/>
            <p:nvPr/>
          </p:nvSpPr>
          <p:spPr>
            <a:xfrm>
              <a:off x="3485010" y="1851746"/>
              <a:ext cx="1226801" cy="3214978"/>
            </a:xfrm>
            <a:custGeom>
              <a:avLst/>
              <a:gdLst>
                <a:gd name="connsiteX0" fmla="*/ 1221971 w 1226801"/>
                <a:gd name="connsiteY0" fmla="*/ 91768 h 2550202"/>
                <a:gd name="connsiteX1" fmla="*/ 1221935 w 1226801"/>
                <a:gd name="connsiteY1" fmla="*/ 106311 h 2550202"/>
                <a:gd name="connsiteX2" fmla="*/ 1221971 w 1226801"/>
                <a:gd name="connsiteY2" fmla="*/ 106258 h 2550202"/>
                <a:gd name="connsiteX3" fmla="*/ 1217141 w 1226801"/>
                <a:gd name="connsiteY3" fmla="*/ 2076869 h 2550202"/>
                <a:gd name="connsiteX4" fmla="*/ 1207482 w 1226801"/>
                <a:gd name="connsiteY4" fmla="*/ 2091358 h 2550202"/>
                <a:gd name="connsiteX5" fmla="*/ 1207482 w 1226801"/>
                <a:gd name="connsiteY5" fmla="*/ 2091359 h 2550202"/>
                <a:gd name="connsiteX6" fmla="*/ 1192992 w 1226801"/>
                <a:gd name="connsiteY6" fmla="*/ 2110678 h 2550202"/>
                <a:gd name="connsiteX7" fmla="*/ 1192992 w 1226801"/>
                <a:gd name="connsiteY7" fmla="*/ 2110679 h 2550202"/>
                <a:gd name="connsiteX8" fmla="*/ 1168842 w 1226801"/>
                <a:gd name="connsiteY8" fmla="*/ 2134828 h 2550202"/>
                <a:gd name="connsiteX9" fmla="*/ 1173672 w 1226801"/>
                <a:gd name="connsiteY9" fmla="*/ 164218 h 2550202"/>
                <a:gd name="connsiteX10" fmla="*/ 1197822 w 1226801"/>
                <a:gd name="connsiteY10" fmla="*/ 140068 h 2550202"/>
                <a:gd name="connsiteX11" fmla="*/ 1212311 w 1226801"/>
                <a:gd name="connsiteY11" fmla="*/ 120749 h 2550202"/>
                <a:gd name="connsiteX12" fmla="*/ 1212311 w 1226801"/>
                <a:gd name="connsiteY12" fmla="*/ 120748 h 2550202"/>
                <a:gd name="connsiteX13" fmla="*/ 1217123 w 1226801"/>
                <a:gd name="connsiteY13" fmla="*/ 113530 h 2550202"/>
                <a:gd name="connsiteX14" fmla="*/ 1217141 w 1226801"/>
                <a:gd name="connsiteY14" fmla="*/ 106258 h 2550202"/>
                <a:gd name="connsiteX15" fmla="*/ 1221971 w 1226801"/>
                <a:gd name="connsiteY15" fmla="*/ 91768 h 2550202"/>
                <a:gd name="connsiteX16" fmla="*/ 1226801 w 1226801"/>
                <a:gd name="connsiteY16" fmla="*/ 72449 h 2550202"/>
                <a:gd name="connsiteX17" fmla="*/ 1226801 w 1226801"/>
                <a:gd name="connsiteY17" fmla="*/ 86939 h 2550202"/>
                <a:gd name="connsiteX18" fmla="*/ 1221971 w 1226801"/>
                <a:gd name="connsiteY18" fmla="*/ 2057550 h 2550202"/>
                <a:gd name="connsiteX19" fmla="*/ 1221971 w 1226801"/>
                <a:gd name="connsiteY19" fmla="*/ 2043060 h 2550202"/>
                <a:gd name="connsiteX20" fmla="*/ 869387 w 1226801"/>
                <a:gd name="connsiteY20" fmla="*/ 0 h 2550202"/>
                <a:gd name="connsiteX21" fmla="*/ 874217 w 1226801"/>
                <a:gd name="connsiteY21" fmla="*/ 0 h 2550202"/>
                <a:gd name="connsiteX22" fmla="*/ 883877 w 1226801"/>
                <a:gd name="connsiteY22" fmla="*/ 0 h 2550202"/>
                <a:gd name="connsiteX23" fmla="*/ 893537 w 1226801"/>
                <a:gd name="connsiteY23" fmla="*/ 0 h 2550202"/>
                <a:gd name="connsiteX24" fmla="*/ 892703 w 1226801"/>
                <a:gd name="connsiteY24" fmla="*/ 340123 h 2550202"/>
                <a:gd name="connsiteX25" fmla="*/ 892703 w 1226801"/>
                <a:gd name="connsiteY25" fmla="*/ 340123 h 2550202"/>
                <a:gd name="connsiteX26" fmla="*/ 893537 w 1226801"/>
                <a:gd name="connsiteY26" fmla="*/ 0 h 2550202"/>
                <a:gd name="connsiteX27" fmla="*/ 903197 w 1226801"/>
                <a:gd name="connsiteY27" fmla="*/ 0 h 2550202"/>
                <a:gd name="connsiteX28" fmla="*/ 910387 w 1226801"/>
                <a:gd name="connsiteY28" fmla="*/ 0 h 2550202"/>
                <a:gd name="connsiteX29" fmla="*/ 912857 w 1226801"/>
                <a:gd name="connsiteY29" fmla="*/ 0 h 2550202"/>
                <a:gd name="connsiteX30" fmla="*/ 914113 w 1226801"/>
                <a:gd name="connsiteY30" fmla="*/ 0 h 2550202"/>
                <a:gd name="connsiteX31" fmla="*/ 917686 w 1226801"/>
                <a:gd name="connsiteY31" fmla="*/ 0 h 2550202"/>
                <a:gd name="connsiteX32" fmla="*/ 923938 w 1226801"/>
                <a:gd name="connsiteY32" fmla="*/ 0 h 2550202"/>
                <a:gd name="connsiteX33" fmla="*/ 927346 w 1226801"/>
                <a:gd name="connsiteY33" fmla="*/ 0 h 2550202"/>
                <a:gd name="connsiteX34" fmla="*/ 932176 w 1226801"/>
                <a:gd name="connsiteY34" fmla="*/ 0 h 2550202"/>
                <a:gd name="connsiteX35" fmla="*/ 953751 w 1226801"/>
                <a:gd name="connsiteY35" fmla="*/ 0 h 2550202"/>
                <a:gd name="connsiteX36" fmla="*/ 953635 w 1226801"/>
                <a:gd name="connsiteY36" fmla="*/ 10515 h 2550202"/>
                <a:gd name="connsiteX37" fmla="*/ 975646 w 1226801"/>
                <a:gd name="connsiteY37" fmla="*/ 19319 h 2550202"/>
                <a:gd name="connsiteX38" fmla="*/ 1014285 w 1226801"/>
                <a:gd name="connsiteY38" fmla="*/ 62788 h 2550202"/>
                <a:gd name="connsiteX39" fmla="*/ 1013776 w 1226801"/>
                <a:gd name="connsiteY39" fmla="*/ 270449 h 2550202"/>
                <a:gd name="connsiteX40" fmla="*/ 1101216 w 1226801"/>
                <a:gd name="connsiteY40" fmla="*/ 220130 h 2550202"/>
                <a:gd name="connsiteX41" fmla="*/ 1101223 w 1226801"/>
                <a:gd name="connsiteY41" fmla="*/ 217346 h 2550202"/>
                <a:gd name="connsiteX42" fmla="*/ 1110883 w 1226801"/>
                <a:gd name="connsiteY42" fmla="*/ 212516 h 2550202"/>
                <a:gd name="connsiteX43" fmla="*/ 1173672 w 1226801"/>
                <a:gd name="connsiteY43" fmla="*/ 164217 h 2550202"/>
                <a:gd name="connsiteX44" fmla="*/ 1168842 w 1226801"/>
                <a:gd name="connsiteY44" fmla="*/ 2134828 h 2550202"/>
                <a:gd name="connsiteX45" fmla="*/ 1106053 w 1226801"/>
                <a:gd name="connsiteY45" fmla="*/ 2183127 h 2550202"/>
                <a:gd name="connsiteX46" fmla="*/ 1096393 w 1226801"/>
                <a:gd name="connsiteY46" fmla="*/ 2187957 h 2550202"/>
                <a:gd name="connsiteX47" fmla="*/ 1096398 w 1226801"/>
                <a:gd name="connsiteY47" fmla="*/ 2185904 h 2550202"/>
                <a:gd name="connsiteX48" fmla="*/ 589263 w 1226801"/>
                <a:gd name="connsiteY48" fmla="*/ 2477746 h 2550202"/>
                <a:gd name="connsiteX49" fmla="*/ 589251 w 1226801"/>
                <a:gd name="connsiteY49" fmla="*/ 2482583 h 2550202"/>
                <a:gd name="connsiteX50" fmla="*/ 487828 w 1226801"/>
                <a:gd name="connsiteY50" fmla="*/ 2528685 h 2550202"/>
                <a:gd name="connsiteX51" fmla="*/ 487822 w 1226801"/>
                <a:gd name="connsiteY51" fmla="*/ 2530882 h 2550202"/>
                <a:gd name="connsiteX52" fmla="*/ 427721 w 1226801"/>
                <a:gd name="connsiteY52" fmla="*/ 2544751 h 2550202"/>
                <a:gd name="connsiteX53" fmla="*/ 427717 w 1226801"/>
                <a:gd name="connsiteY53" fmla="*/ 2545372 h 2550202"/>
                <a:gd name="connsiteX54" fmla="*/ 407056 w 1226801"/>
                <a:gd name="connsiteY54" fmla="*/ 2547787 h 2550202"/>
                <a:gd name="connsiteX55" fmla="*/ 395777 w 1226801"/>
                <a:gd name="connsiteY55" fmla="*/ 2549105 h 2550202"/>
                <a:gd name="connsiteX56" fmla="*/ 395773 w 1226801"/>
                <a:gd name="connsiteY56" fmla="*/ 2550202 h 2550202"/>
                <a:gd name="connsiteX57" fmla="*/ 386394 w 1226801"/>
                <a:gd name="connsiteY57" fmla="*/ 2550202 h 2550202"/>
                <a:gd name="connsiteX58" fmla="*/ 354626 w 1226801"/>
                <a:gd name="connsiteY58" fmla="*/ 2550202 h 2550202"/>
                <a:gd name="connsiteX59" fmla="*/ 351600 w 1226801"/>
                <a:gd name="connsiteY59" fmla="*/ 2550202 h 2550202"/>
                <a:gd name="connsiteX60" fmla="*/ 332718 w 1226801"/>
                <a:gd name="connsiteY60" fmla="*/ 2550202 h 2550202"/>
                <a:gd name="connsiteX61" fmla="*/ 328435 w 1226801"/>
                <a:gd name="connsiteY61" fmla="*/ 2550202 h 2550202"/>
                <a:gd name="connsiteX62" fmla="*/ 316525 w 1226801"/>
                <a:gd name="connsiteY62" fmla="*/ 2550202 h 2550202"/>
                <a:gd name="connsiteX63" fmla="*/ 304286 w 1226801"/>
                <a:gd name="connsiteY63" fmla="*/ 2550202 h 2550202"/>
                <a:gd name="connsiteX64" fmla="*/ 304285 w 1226801"/>
                <a:gd name="connsiteY64" fmla="*/ 2550202 h 2550202"/>
                <a:gd name="connsiteX65" fmla="*/ 280136 w 1226801"/>
                <a:gd name="connsiteY65" fmla="*/ 2545372 h 2550202"/>
                <a:gd name="connsiteX66" fmla="*/ 251156 w 1226801"/>
                <a:gd name="connsiteY66" fmla="*/ 2540542 h 2550202"/>
                <a:gd name="connsiteX67" fmla="*/ 217358 w 1226801"/>
                <a:gd name="connsiteY67" fmla="*/ 2530886 h 2550202"/>
                <a:gd name="connsiteX68" fmla="*/ 217346 w 1226801"/>
                <a:gd name="connsiteY68" fmla="*/ 2535711 h 2550202"/>
                <a:gd name="connsiteX69" fmla="*/ 173877 w 1226801"/>
                <a:gd name="connsiteY69" fmla="*/ 2521222 h 2550202"/>
                <a:gd name="connsiteX70" fmla="*/ 106258 w 1226801"/>
                <a:gd name="connsiteY70" fmla="*/ 2487413 h 2550202"/>
                <a:gd name="connsiteX71" fmla="*/ 0 w 1226801"/>
                <a:gd name="connsiteY71" fmla="*/ 2352175 h 2550202"/>
                <a:gd name="connsiteX72" fmla="*/ 4830 w 1226801"/>
                <a:gd name="connsiteY72" fmla="*/ 381564 h 2550202"/>
                <a:gd name="connsiteX73" fmla="*/ 115918 w 1226801"/>
                <a:gd name="connsiteY73" fmla="*/ 516802 h 2550202"/>
                <a:gd name="connsiteX74" fmla="*/ 183537 w 1226801"/>
                <a:gd name="connsiteY74" fmla="*/ 550611 h 2550202"/>
                <a:gd name="connsiteX75" fmla="*/ 216901 w 1226801"/>
                <a:gd name="connsiteY75" fmla="*/ 563123 h 2550202"/>
                <a:gd name="connsiteX76" fmla="*/ 217346 w 1226801"/>
                <a:gd name="connsiteY76" fmla="*/ 381564 h 2550202"/>
                <a:gd name="connsiteX77" fmla="*/ 222164 w 1226801"/>
                <a:gd name="connsiteY77" fmla="*/ 376746 h 2550202"/>
                <a:gd name="connsiteX78" fmla="*/ 222176 w 1226801"/>
                <a:gd name="connsiteY78" fmla="*/ 371904 h 2550202"/>
                <a:gd name="connsiteX79" fmla="*/ 226485 w 1226801"/>
                <a:gd name="connsiteY79" fmla="*/ 371904 h 2550202"/>
                <a:gd name="connsiteX80" fmla="*/ 226620 w 1226801"/>
                <a:gd name="connsiteY80" fmla="*/ 340645 h 2550202"/>
                <a:gd name="connsiteX81" fmla="*/ 270541 w 1226801"/>
                <a:gd name="connsiteY81" fmla="*/ 323986 h 2550202"/>
                <a:gd name="connsiteX82" fmla="*/ 270556 w 1226801"/>
                <a:gd name="connsiteY82" fmla="*/ 317998 h 2550202"/>
                <a:gd name="connsiteX83" fmla="*/ 810644 w 1226801"/>
                <a:gd name="connsiteY83" fmla="*/ 13713 h 2550202"/>
                <a:gd name="connsiteX84" fmla="*/ 810590 w 1226801"/>
                <a:gd name="connsiteY84" fmla="*/ 24569 h 2550202"/>
                <a:gd name="connsiteX85" fmla="*/ 850067 w 1226801"/>
                <a:gd name="connsiteY85" fmla="*/ 4830 h 2550202"/>
                <a:gd name="connsiteX86" fmla="*/ 869385 w 1226801"/>
                <a:gd name="connsiteY86" fmla="*/ 966 h 255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226801" h="2550202">
                  <a:moveTo>
                    <a:pt x="1221971" y="91768"/>
                  </a:moveTo>
                  <a:lnTo>
                    <a:pt x="1221935" y="106311"/>
                  </a:lnTo>
                  <a:lnTo>
                    <a:pt x="1221971" y="106258"/>
                  </a:lnTo>
                  <a:lnTo>
                    <a:pt x="1217141" y="2076869"/>
                  </a:lnTo>
                  <a:lnTo>
                    <a:pt x="1207482" y="2091358"/>
                  </a:lnTo>
                  <a:lnTo>
                    <a:pt x="1207482" y="2091359"/>
                  </a:lnTo>
                  <a:lnTo>
                    <a:pt x="1192992" y="2110678"/>
                  </a:lnTo>
                  <a:lnTo>
                    <a:pt x="1192992" y="2110679"/>
                  </a:lnTo>
                  <a:cubicBezTo>
                    <a:pt x="1188162" y="2120339"/>
                    <a:pt x="1178502" y="2125168"/>
                    <a:pt x="1168842" y="2134828"/>
                  </a:cubicBezTo>
                  <a:lnTo>
                    <a:pt x="1173672" y="164218"/>
                  </a:lnTo>
                  <a:cubicBezTo>
                    <a:pt x="1183332" y="159388"/>
                    <a:pt x="1192992" y="149728"/>
                    <a:pt x="1197822" y="140068"/>
                  </a:cubicBezTo>
                  <a:lnTo>
                    <a:pt x="1212311" y="120749"/>
                  </a:lnTo>
                  <a:lnTo>
                    <a:pt x="1212311" y="120748"/>
                  </a:lnTo>
                  <a:lnTo>
                    <a:pt x="1217123" y="113530"/>
                  </a:lnTo>
                  <a:lnTo>
                    <a:pt x="1217141" y="106258"/>
                  </a:lnTo>
                  <a:cubicBezTo>
                    <a:pt x="1221971" y="101428"/>
                    <a:pt x="1221971" y="96598"/>
                    <a:pt x="1221971" y="91768"/>
                  </a:cubicBezTo>
                  <a:close/>
                  <a:moveTo>
                    <a:pt x="1226801" y="72449"/>
                  </a:moveTo>
                  <a:cubicBezTo>
                    <a:pt x="1226801" y="77279"/>
                    <a:pt x="1226801" y="82109"/>
                    <a:pt x="1226801" y="86939"/>
                  </a:cubicBezTo>
                  <a:lnTo>
                    <a:pt x="1221971" y="2057550"/>
                  </a:lnTo>
                  <a:cubicBezTo>
                    <a:pt x="1221971" y="2052719"/>
                    <a:pt x="1221971" y="2047890"/>
                    <a:pt x="1221971" y="2043060"/>
                  </a:cubicBezTo>
                  <a:close/>
                  <a:moveTo>
                    <a:pt x="869387" y="0"/>
                  </a:moveTo>
                  <a:lnTo>
                    <a:pt x="874217" y="0"/>
                  </a:lnTo>
                  <a:lnTo>
                    <a:pt x="883877" y="0"/>
                  </a:lnTo>
                  <a:cubicBezTo>
                    <a:pt x="888707" y="0"/>
                    <a:pt x="893537" y="0"/>
                    <a:pt x="893537" y="0"/>
                  </a:cubicBezTo>
                  <a:lnTo>
                    <a:pt x="892703" y="340123"/>
                  </a:lnTo>
                  <a:lnTo>
                    <a:pt x="892703" y="340123"/>
                  </a:lnTo>
                  <a:lnTo>
                    <a:pt x="893537" y="0"/>
                  </a:lnTo>
                  <a:cubicBezTo>
                    <a:pt x="898367" y="0"/>
                    <a:pt x="903197" y="0"/>
                    <a:pt x="903197" y="0"/>
                  </a:cubicBezTo>
                  <a:lnTo>
                    <a:pt x="910387" y="0"/>
                  </a:lnTo>
                  <a:lnTo>
                    <a:pt x="912857" y="0"/>
                  </a:lnTo>
                  <a:lnTo>
                    <a:pt x="914113" y="0"/>
                  </a:lnTo>
                  <a:lnTo>
                    <a:pt x="917686" y="0"/>
                  </a:lnTo>
                  <a:lnTo>
                    <a:pt x="923938" y="0"/>
                  </a:lnTo>
                  <a:lnTo>
                    <a:pt x="927346" y="0"/>
                  </a:lnTo>
                  <a:lnTo>
                    <a:pt x="932176" y="0"/>
                  </a:lnTo>
                  <a:lnTo>
                    <a:pt x="953751" y="0"/>
                  </a:lnTo>
                  <a:lnTo>
                    <a:pt x="953635" y="10515"/>
                  </a:lnTo>
                  <a:lnTo>
                    <a:pt x="975646" y="19319"/>
                  </a:lnTo>
                  <a:cubicBezTo>
                    <a:pt x="999795" y="33809"/>
                    <a:pt x="1014285" y="48298"/>
                    <a:pt x="1014285" y="62788"/>
                  </a:cubicBezTo>
                  <a:lnTo>
                    <a:pt x="1013776" y="270449"/>
                  </a:lnTo>
                  <a:lnTo>
                    <a:pt x="1101216" y="220130"/>
                  </a:lnTo>
                  <a:lnTo>
                    <a:pt x="1101223" y="217346"/>
                  </a:lnTo>
                  <a:cubicBezTo>
                    <a:pt x="1106053" y="212516"/>
                    <a:pt x="1110883" y="212516"/>
                    <a:pt x="1110883" y="212516"/>
                  </a:cubicBezTo>
                  <a:cubicBezTo>
                    <a:pt x="1139863" y="198026"/>
                    <a:pt x="1159182" y="183537"/>
                    <a:pt x="1173672" y="164217"/>
                  </a:cubicBezTo>
                  <a:lnTo>
                    <a:pt x="1168842" y="2134828"/>
                  </a:lnTo>
                  <a:cubicBezTo>
                    <a:pt x="1154352" y="2149317"/>
                    <a:pt x="1130203" y="2163807"/>
                    <a:pt x="1106053" y="2183127"/>
                  </a:cubicBezTo>
                  <a:cubicBezTo>
                    <a:pt x="1101223" y="2183127"/>
                    <a:pt x="1101223" y="2187957"/>
                    <a:pt x="1096393" y="2187957"/>
                  </a:cubicBezTo>
                  <a:lnTo>
                    <a:pt x="1096398" y="2185904"/>
                  </a:lnTo>
                  <a:lnTo>
                    <a:pt x="589263" y="2477746"/>
                  </a:lnTo>
                  <a:lnTo>
                    <a:pt x="589251" y="2482583"/>
                  </a:lnTo>
                  <a:lnTo>
                    <a:pt x="487828" y="2528685"/>
                  </a:lnTo>
                  <a:lnTo>
                    <a:pt x="487822" y="2530882"/>
                  </a:lnTo>
                  <a:lnTo>
                    <a:pt x="427721" y="2544751"/>
                  </a:lnTo>
                  <a:lnTo>
                    <a:pt x="427717" y="2545372"/>
                  </a:lnTo>
                  <a:cubicBezTo>
                    <a:pt x="421814" y="2545372"/>
                    <a:pt x="414435" y="2546580"/>
                    <a:pt x="407056" y="2547787"/>
                  </a:cubicBezTo>
                  <a:lnTo>
                    <a:pt x="395777" y="2549105"/>
                  </a:lnTo>
                  <a:lnTo>
                    <a:pt x="395773" y="2550202"/>
                  </a:lnTo>
                  <a:lnTo>
                    <a:pt x="386394" y="2550202"/>
                  </a:lnTo>
                  <a:lnTo>
                    <a:pt x="354626" y="2550202"/>
                  </a:lnTo>
                  <a:lnTo>
                    <a:pt x="351600" y="2550202"/>
                  </a:lnTo>
                  <a:lnTo>
                    <a:pt x="332718" y="2550202"/>
                  </a:lnTo>
                  <a:lnTo>
                    <a:pt x="328435" y="2550202"/>
                  </a:lnTo>
                  <a:lnTo>
                    <a:pt x="316525" y="2550202"/>
                  </a:lnTo>
                  <a:lnTo>
                    <a:pt x="304286" y="2550202"/>
                  </a:lnTo>
                  <a:lnTo>
                    <a:pt x="304285" y="2550202"/>
                  </a:lnTo>
                  <a:lnTo>
                    <a:pt x="280136" y="2545372"/>
                  </a:lnTo>
                  <a:cubicBezTo>
                    <a:pt x="270476" y="2545372"/>
                    <a:pt x="260816" y="2540542"/>
                    <a:pt x="251156" y="2540542"/>
                  </a:cubicBezTo>
                  <a:lnTo>
                    <a:pt x="217358" y="2530886"/>
                  </a:lnTo>
                  <a:lnTo>
                    <a:pt x="217346" y="2535711"/>
                  </a:lnTo>
                  <a:cubicBezTo>
                    <a:pt x="202857" y="2530882"/>
                    <a:pt x="188367" y="2526052"/>
                    <a:pt x="173877" y="2521222"/>
                  </a:cubicBezTo>
                  <a:lnTo>
                    <a:pt x="106258" y="2487413"/>
                  </a:lnTo>
                  <a:cubicBezTo>
                    <a:pt x="38639" y="2443943"/>
                    <a:pt x="0" y="2400474"/>
                    <a:pt x="0" y="2352175"/>
                  </a:cubicBezTo>
                  <a:lnTo>
                    <a:pt x="4830" y="381564"/>
                  </a:lnTo>
                  <a:cubicBezTo>
                    <a:pt x="4830" y="429863"/>
                    <a:pt x="43469" y="473333"/>
                    <a:pt x="115918" y="516802"/>
                  </a:cubicBezTo>
                  <a:cubicBezTo>
                    <a:pt x="135238" y="531292"/>
                    <a:pt x="159388" y="540952"/>
                    <a:pt x="183537" y="550611"/>
                  </a:cubicBezTo>
                  <a:lnTo>
                    <a:pt x="216901" y="563123"/>
                  </a:lnTo>
                  <a:lnTo>
                    <a:pt x="217346" y="381564"/>
                  </a:lnTo>
                  <a:lnTo>
                    <a:pt x="222164" y="376746"/>
                  </a:lnTo>
                  <a:lnTo>
                    <a:pt x="222176" y="371904"/>
                  </a:lnTo>
                  <a:lnTo>
                    <a:pt x="226485" y="371904"/>
                  </a:lnTo>
                  <a:lnTo>
                    <a:pt x="226620" y="340645"/>
                  </a:lnTo>
                  <a:lnTo>
                    <a:pt x="270541" y="323986"/>
                  </a:lnTo>
                  <a:lnTo>
                    <a:pt x="270556" y="317998"/>
                  </a:lnTo>
                  <a:lnTo>
                    <a:pt x="810644" y="13713"/>
                  </a:lnTo>
                  <a:lnTo>
                    <a:pt x="810590" y="24569"/>
                  </a:lnTo>
                  <a:lnTo>
                    <a:pt x="850067" y="4830"/>
                  </a:lnTo>
                  <a:lnTo>
                    <a:pt x="869385" y="96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00BFE20B-9A8F-36FC-D3E3-746D0D0B225F}"/>
                </a:ext>
              </a:extLst>
            </p:cNvPr>
            <p:cNvSpPr/>
            <p:nvPr/>
          </p:nvSpPr>
          <p:spPr>
            <a:xfrm>
              <a:off x="3489046" y="1700171"/>
              <a:ext cx="1218479" cy="893679"/>
            </a:xfrm>
            <a:custGeom>
              <a:avLst/>
              <a:gdLst>
                <a:gd name="connsiteX0" fmla="*/ 1109138 w 1218479"/>
                <a:gd name="connsiteY0" fmla="*/ 62839 h 708889"/>
                <a:gd name="connsiteX1" fmla="*/ 1099478 w 1218479"/>
                <a:gd name="connsiteY1" fmla="*/ 342975 h 708889"/>
                <a:gd name="connsiteX2" fmla="*/ 592335 w 1218479"/>
                <a:gd name="connsiteY2" fmla="*/ 637601 h 708889"/>
                <a:gd name="connsiteX3" fmla="*/ 109342 w 1218479"/>
                <a:gd name="connsiteY3" fmla="*/ 642431 h 708889"/>
                <a:gd name="connsiteX4" fmla="*/ 119002 w 1218479"/>
                <a:gd name="connsiteY4" fmla="*/ 362295 h 708889"/>
                <a:gd name="connsiteX5" fmla="*/ 626145 w 1218479"/>
                <a:gd name="connsiteY5" fmla="*/ 67669 h 708889"/>
                <a:gd name="connsiteX6" fmla="*/ 1109138 w 1218479"/>
                <a:gd name="connsiteY6" fmla="*/ 62839 h 708889"/>
                <a:gd name="connsiteX7" fmla="*/ 423287 w 1218479"/>
                <a:gd name="connsiteY7" fmla="*/ 555492 h 708889"/>
                <a:gd name="connsiteX8" fmla="*/ 949750 w 1218479"/>
                <a:gd name="connsiteY8" fmla="*/ 246377 h 708889"/>
                <a:gd name="connsiteX9" fmla="*/ 964240 w 1218479"/>
                <a:gd name="connsiteY9" fmla="*/ 144948 h 708889"/>
                <a:gd name="connsiteX10" fmla="*/ 790362 w 1218479"/>
                <a:gd name="connsiteY10" fmla="*/ 154608 h 708889"/>
                <a:gd name="connsiteX11" fmla="*/ 263900 w 1218479"/>
                <a:gd name="connsiteY11" fmla="*/ 458893 h 708889"/>
                <a:gd name="connsiteX12" fmla="*/ 249410 w 1218479"/>
                <a:gd name="connsiteY12" fmla="*/ 560322 h 708889"/>
                <a:gd name="connsiteX13" fmla="*/ 423287 w 1218479"/>
                <a:gd name="connsiteY13" fmla="*/ 555492 h 70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8479" h="708889">
                  <a:moveTo>
                    <a:pt x="1109138" y="62839"/>
                  </a:moveTo>
                  <a:cubicBezTo>
                    <a:pt x="1258866" y="149778"/>
                    <a:pt x="1254036" y="251207"/>
                    <a:pt x="1099478" y="342975"/>
                  </a:cubicBezTo>
                  <a:lnTo>
                    <a:pt x="592335" y="637601"/>
                  </a:lnTo>
                  <a:cubicBezTo>
                    <a:pt x="437777" y="729369"/>
                    <a:pt x="263900" y="734199"/>
                    <a:pt x="109342" y="642431"/>
                  </a:cubicBezTo>
                  <a:cubicBezTo>
                    <a:pt x="-40386" y="555492"/>
                    <a:pt x="-35556" y="454064"/>
                    <a:pt x="119002" y="362295"/>
                  </a:cubicBezTo>
                  <a:lnTo>
                    <a:pt x="626145" y="67669"/>
                  </a:lnTo>
                  <a:cubicBezTo>
                    <a:pt x="785532" y="-19269"/>
                    <a:pt x="959410" y="-24099"/>
                    <a:pt x="1109138" y="62839"/>
                  </a:cubicBezTo>
                  <a:close/>
                  <a:moveTo>
                    <a:pt x="423287" y="555492"/>
                  </a:moveTo>
                  <a:lnTo>
                    <a:pt x="949750" y="246377"/>
                  </a:lnTo>
                  <a:cubicBezTo>
                    <a:pt x="1017369" y="207737"/>
                    <a:pt x="1017369" y="173928"/>
                    <a:pt x="964240" y="144948"/>
                  </a:cubicBezTo>
                  <a:cubicBezTo>
                    <a:pt x="915940" y="115969"/>
                    <a:pt x="857981" y="115969"/>
                    <a:pt x="790362" y="154608"/>
                  </a:cubicBezTo>
                  <a:lnTo>
                    <a:pt x="263900" y="458893"/>
                  </a:lnTo>
                  <a:cubicBezTo>
                    <a:pt x="196281" y="497533"/>
                    <a:pt x="196281" y="531342"/>
                    <a:pt x="249410" y="560322"/>
                  </a:cubicBezTo>
                  <a:cubicBezTo>
                    <a:pt x="297709" y="594131"/>
                    <a:pt x="355668" y="594131"/>
                    <a:pt x="423287" y="555492"/>
                  </a:cubicBezTo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1FAE84A5-6346-6A38-FEBE-D21E20FD3379}"/>
                </a:ext>
              </a:extLst>
            </p:cNvPr>
            <p:cNvSpPr/>
            <p:nvPr/>
          </p:nvSpPr>
          <p:spPr>
            <a:xfrm>
              <a:off x="4153829" y="2260992"/>
              <a:ext cx="1135034" cy="3227156"/>
            </a:xfrm>
            <a:custGeom>
              <a:avLst/>
              <a:gdLst>
                <a:gd name="connsiteX0" fmla="*/ 632721 w 1135034"/>
                <a:gd name="connsiteY0" fmla="*/ 0 h 2559862"/>
                <a:gd name="connsiteX1" fmla="*/ 748639 w 1135034"/>
                <a:gd name="connsiteY1" fmla="*/ 67619 h 2559862"/>
                <a:gd name="connsiteX2" fmla="*/ 748196 w 1135034"/>
                <a:gd name="connsiteY2" fmla="*/ 248208 h 2559862"/>
                <a:gd name="connsiteX3" fmla="*/ 1135034 w 1135034"/>
                <a:gd name="connsiteY3" fmla="*/ 24149 h 2559862"/>
                <a:gd name="connsiteX4" fmla="*/ 1130204 w 1135034"/>
                <a:gd name="connsiteY4" fmla="*/ 1989930 h 2559862"/>
                <a:gd name="connsiteX5" fmla="*/ 154558 w 1135034"/>
                <a:gd name="connsiteY5" fmla="*/ 2559861 h 2559862"/>
                <a:gd name="connsiteX6" fmla="*/ 154558 w 1135034"/>
                <a:gd name="connsiteY6" fmla="*/ 2559862 h 2559862"/>
                <a:gd name="connsiteX7" fmla="*/ 0 w 1135034"/>
                <a:gd name="connsiteY7" fmla="*/ 2468093 h 2559862"/>
                <a:gd name="connsiteX8" fmla="*/ 4830 w 1135034"/>
                <a:gd name="connsiteY8" fmla="*/ 502312 h 2559862"/>
                <a:gd name="connsiteX9" fmla="*/ 159388 w 1135034"/>
                <a:gd name="connsiteY9" fmla="*/ 589251 h 2559862"/>
                <a:gd name="connsiteX10" fmla="*/ 631946 w 1135034"/>
                <a:gd name="connsiteY10" fmla="*/ 315542 h 2559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5034" h="2559862">
                  <a:moveTo>
                    <a:pt x="632721" y="0"/>
                  </a:moveTo>
                  <a:lnTo>
                    <a:pt x="748639" y="67619"/>
                  </a:lnTo>
                  <a:lnTo>
                    <a:pt x="748196" y="248208"/>
                  </a:lnTo>
                  <a:lnTo>
                    <a:pt x="1135034" y="24149"/>
                  </a:lnTo>
                  <a:lnTo>
                    <a:pt x="1130204" y="1989930"/>
                  </a:lnTo>
                  <a:lnTo>
                    <a:pt x="154558" y="2559861"/>
                  </a:lnTo>
                  <a:lnTo>
                    <a:pt x="154558" y="2559862"/>
                  </a:lnTo>
                  <a:lnTo>
                    <a:pt x="0" y="2468093"/>
                  </a:lnTo>
                  <a:lnTo>
                    <a:pt x="4830" y="502312"/>
                  </a:lnTo>
                  <a:lnTo>
                    <a:pt x="159388" y="589251"/>
                  </a:lnTo>
                  <a:lnTo>
                    <a:pt x="631946" y="31554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7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AD92CF93-153C-E055-FCF0-44C9672A03E4}"/>
                </a:ext>
              </a:extLst>
            </p:cNvPr>
            <p:cNvSpPr/>
            <p:nvPr/>
          </p:nvSpPr>
          <p:spPr>
            <a:xfrm>
              <a:off x="4158660" y="2186640"/>
              <a:ext cx="1130203" cy="822011"/>
            </a:xfrm>
            <a:custGeom>
              <a:avLst/>
              <a:gdLst>
                <a:gd name="connsiteX0" fmla="*/ 1130204 w 1130203"/>
                <a:gd name="connsiteY0" fmla="*/ 86939 h 652040"/>
                <a:gd name="connsiteX1" fmla="*/ 154558 w 1130203"/>
                <a:gd name="connsiteY1" fmla="*/ 652040 h 652040"/>
                <a:gd name="connsiteX2" fmla="*/ 0 w 1130203"/>
                <a:gd name="connsiteY2" fmla="*/ 565102 h 652040"/>
                <a:gd name="connsiteX3" fmla="*/ 743809 w 1130203"/>
                <a:gd name="connsiteY3" fmla="*/ 130408 h 652040"/>
                <a:gd name="connsiteX4" fmla="*/ 627891 w 1130203"/>
                <a:gd name="connsiteY4" fmla="*/ 62789 h 652040"/>
                <a:gd name="connsiteX5" fmla="*/ 738979 w 1130203"/>
                <a:gd name="connsiteY5" fmla="*/ 0 h 652040"/>
                <a:gd name="connsiteX6" fmla="*/ 1033605 w 1130203"/>
                <a:gd name="connsiteY6" fmla="*/ 28980 h 652040"/>
                <a:gd name="connsiteX7" fmla="*/ 1130204 w 1130203"/>
                <a:gd name="connsiteY7" fmla="*/ 86939 h 652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203" h="652040">
                  <a:moveTo>
                    <a:pt x="1130204" y="86939"/>
                  </a:moveTo>
                  <a:lnTo>
                    <a:pt x="154558" y="652040"/>
                  </a:lnTo>
                  <a:lnTo>
                    <a:pt x="0" y="565102"/>
                  </a:lnTo>
                  <a:lnTo>
                    <a:pt x="743809" y="130408"/>
                  </a:lnTo>
                  <a:lnTo>
                    <a:pt x="627891" y="62789"/>
                  </a:lnTo>
                  <a:lnTo>
                    <a:pt x="738979" y="0"/>
                  </a:lnTo>
                  <a:cubicBezTo>
                    <a:pt x="859728" y="67619"/>
                    <a:pt x="941837" y="53129"/>
                    <a:pt x="1033605" y="28980"/>
                  </a:cubicBezTo>
                  <a:lnTo>
                    <a:pt x="1130204" y="86939"/>
                  </a:lnTo>
                  <a:close/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EC4F59A-F51C-8348-3A70-02915F79BCC6}"/>
              </a:ext>
            </a:extLst>
          </p:cNvPr>
          <p:cNvCxnSpPr/>
          <p:nvPr/>
        </p:nvCxnSpPr>
        <p:spPr>
          <a:xfrm>
            <a:off x="3002652" y="5326648"/>
            <a:ext cx="5360035" cy="0"/>
          </a:xfrm>
          <a:prstGeom prst="line">
            <a:avLst/>
          </a:prstGeom>
          <a:ln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73000">
                  <a:srgbClr val="D29C88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17C89EDA-60DB-583B-4A95-406240282E2F}"/>
              </a:ext>
            </a:extLst>
          </p:cNvPr>
          <p:cNvSpPr txBox="1"/>
          <p:nvPr/>
        </p:nvSpPr>
        <p:spPr>
          <a:xfrm>
            <a:off x="380366" y="6063916"/>
            <a:ext cx="1458060" cy="37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DA251C"/>
                </a:solidFill>
                <a:latin typeface="+mj-ea"/>
                <a:ea typeface="+mj-ea"/>
              </a:rPr>
              <a:t>Part 01</a:t>
            </a:r>
            <a:endParaRPr lang="zh-CN" altLang="en-US" dirty="0">
              <a:solidFill>
                <a:srgbClr val="DA251C"/>
              </a:solidFill>
              <a:latin typeface="+mj-ea"/>
              <a:ea typeface="+mj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15844A-BAC2-7DC5-84EE-9E4883D82CEE}"/>
              </a:ext>
            </a:extLst>
          </p:cNvPr>
          <p:cNvSpPr txBox="1"/>
          <p:nvPr/>
        </p:nvSpPr>
        <p:spPr>
          <a:xfrm>
            <a:off x="2920454" y="3872984"/>
            <a:ext cx="8572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5400" b="1" dirty="0">
                <a:solidFill>
                  <a:srgbClr val="DA251C"/>
                </a:solidFill>
                <a:latin typeface="+mj-ea"/>
                <a:ea typeface="+mj-ea"/>
              </a:rPr>
              <a:t>HERE IS PART ONE</a:t>
            </a:r>
            <a:endParaRPr lang="zh-CN" altLang="en-US" sz="5400" b="1" dirty="0">
              <a:solidFill>
                <a:srgbClr val="DA251C"/>
              </a:solidFill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55F568E-1F1E-D3C4-EA4F-7252E127C764}"/>
              </a:ext>
            </a:extLst>
          </p:cNvPr>
          <p:cNvSpPr txBox="1"/>
          <p:nvPr/>
        </p:nvSpPr>
        <p:spPr>
          <a:xfrm>
            <a:off x="2920455" y="4814809"/>
            <a:ext cx="55531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HERE IS THE PART ONE IN ENGLISH</a:t>
            </a:r>
          </a:p>
        </p:txBody>
      </p:sp>
    </p:spTree>
    <p:extLst>
      <p:ext uri="{BB962C8B-B14F-4D97-AF65-F5344CB8AC3E}">
        <p14:creationId xmlns:p14="http://schemas.microsoft.com/office/powerpoint/2010/main" val="735106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>
            <a:extLst>
              <a:ext uri="{FF2B5EF4-FFF2-40B4-BE49-F238E27FC236}">
                <a16:creationId xmlns:a16="http://schemas.microsoft.com/office/drawing/2014/main" id="{6F3441D5-2393-4FD4-12C4-F5C40D27B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0" b="9500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5D0CB8A9-9402-6BF3-B912-035A644831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7233C884-FBB1-6990-3800-90E383A7C03D}"/>
              </a:ext>
            </a:extLst>
          </p:cNvPr>
          <p:cNvSpPr/>
          <p:nvPr/>
        </p:nvSpPr>
        <p:spPr>
          <a:xfrm>
            <a:off x="848797" y="3976205"/>
            <a:ext cx="2151578" cy="673583"/>
          </a:xfrm>
          <a:prstGeom prst="roundRect">
            <a:avLst>
              <a:gd name="adj" fmla="val 50000"/>
            </a:avLst>
          </a:prstGeom>
          <a:solidFill>
            <a:srgbClr val="E9E2D7">
              <a:alpha val="63000"/>
            </a:srgbClr>
          </a:solidFill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31139EB-EBBF-D479-E8D2-DA5DCDA3AF62}"/>
              </a:ext>
            </a:extLst>
          </p:cNvPr>
          <p:cNvSpPr/>
          <p:nvPr/>
        </p:nvSpPr>
        <p:spPr>
          <a:xfrm>
            <a:off x="3381842" y="0"/>
            <a:ext cx="4400316" cy="6858000"/>
          </a:xfrm>
          <a:prstGeom prst="rect">
            <a:avLst/>
          </a:prstGeom>
          <a:gradFill>
            <a:gsLst>
              <a:gs pos="0">
                <a:srgbClr val="D29C88">
                  <a:alpha val="30000"/>
                </a:srgbClr>
              </a:gs>
              <a:gs pos="100000">
                <a:srgbClr val="D29C88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6BDDA052-0D72-9430-3609-C22917D65725}"/>
              </a:ext>
            </a:extLst>
          </p:cNvPr>
          <p:cNvSpPr/>
          <p:nvPr/>
        </p:nvSpPr>
        <p:spPr>
          <a:xfrm>
            <a:off x="3820387" y="1645436"/>
            <a:ext cx="1866900" cy="497248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AD441F"/>
              </a:gs>
              <a:gs pos="0">
                <a:srgbClr val="D29C88"/>
              </a:gs>
            </a:gsLst>
            <a:lin ang="5400000" scaled="1"/>
          </a:gradFill>
          <a:ln>
            <a:noFill/>
          </a:ln>
          <a:effectLst>
            <a:outerShdw blurRad="177800" dist="101600" dir="5400000" sx="92000" sy="92000" algn="t" rotWithShape="0">
              <a:srgbClr val="AD441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9EE92E4-9A6F-B392-E8D9-78C6F748D78F}"/>
              </a:ext>
            </a:extLst>
          </p:cNvPr>
          <p:cNvSpPr/>
          <p:nvPr/>
        </p:nvSpPr>
        <p:spPr>
          <a:xfrm>
            <a:off x="848797" y="2610955"/>
            <a:ext cx="2151578" cy="673583"/>
          </a:xfrm>
          <a:prstGeom prst="roundRect">
            <a:avLst>
              <a:gd name="adj" fmla="val 50000"/>
            </a:avLst>
          </a:prstGeom>
          <a:solidFill>
            <a:srgbClr val="E9E2D7">
              <a:alpha val="63000"/>
            </a:srgbClr>
          </a:solidFill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6E6164F-89EB-D126-8244-E50F96164AB3}"/>
              </a:ext>
            </a:extLst>
          </p:cNvPr>
          <p:cNvSpPr/>
          <p:nvPr/>
        </p:nvSpPr>
        <p:spPr>
          <a:xfrm>
            <a:off x="7782158" y="0"/>
            <a:ext cx="4409842" cy="6858000"/>
          </a:xfrm>
          <a:prstGeom prst="rect">
            <a:avLst/>
          </a:prstGeom>
          <a:gradFill>
            <a:gsLst>
              <a:gs pos="0">
                <a:srgbClr val="E9E2D7">
                  <a:alpha val="50000"/>
                </a:srgbClr>
              </a:gs>
              <a:gs pos="100000">
                <a:srgbClr val="E9E2D7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C7F41E2B-BF5D-E144-6679-5D5C6FFB42B2}"/>
              </a:ext>
            </a:extLst>
          </p:cNvPr>
          <p:cNvCxnSpPr>
            <a:cxnSpLocks/>
          </p:cNvCxnSpPr>
          <p:nvPr/>
        </p:nvCxnSpPr>
        <p:spPr>
          <a:xfrm>
            <a:off x="3391367" y="6308725"/>
            <a:ext cx="7925921" cy="0"/>
          </a:xfrm>
          <a:prstGeom prst="line">
            <a:avLst/>
          </a:prstGeom>
          <a:ln w="15875" cap="rnd">
            <a:solidFill>
              <a:srgbClr val="F7F7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A14369B-B1B1-7764-DC8D-14C034CF70E1}"/>
              </a:ext>
            </a:extLst>
          </p:cNvPr>
          <p:cNvCxnSpPr>
            <a:cxnSpLocks/>
          </p:cNvCxnSpPr>
          <p:nvPr/>
        </p:nvCxnSpPr>
        <p:spPr>
          <a:xfrm>
            <a:off x="3391367" y="4980774"/>
            <a:ext cx="7925921" cy="0"/>
          </a:xfrm>
          <a:prstGeom prst="line">
            <a:avLst/>
          </a:prstGeom>
          <a:ln w="15875" cap="rnd">
            <a:solidFill>
              <a:srgbClr val="F7F7F7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45A6E3DF-78CA-C3AD-860A-481A21413C2A}"/>
              </a:ext>
            </a:extLst>
          </p:cNvPr>
          <p:cNvCxnSpPr>
            <a:cxnSpLocks/>
          </p:cNvCxnSpPr>
          <p:nvPr/>
        </p:nvCxnSpPr>
        <p:spPr>
          <a:xfrm>
            <a:off x="3391367" y="3652822"/>
            <a:ext cx="8305333" cy="0"/>
          </a:xfrm>
          <a:prstGeom prst="line">
            <a:avLst/>
          </a:prstGeom>
          <a:ln w="15875" cap="rnd">
            <a:solidFill>
              <a:srgbClr val="F7F7F7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FAA4A9F2-821F-2AA2-B294-E264BD38E820}"/>
              </a:ext>
            </a:extLst>
          </p:cNvPr>
          <p:cNvSpPr txBox="1"/>
          <p:nvPr/>
        </p:nvSpPr>
        <p:spPr>
          <a:xfrm>
            <a:off x="4033974" y="1678468"/>
            <a:ext cx="1439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7190F56E-FEE7-093F-C218-0EC1BA06A3EB}"/>
              </a:ext>
            </a:extLst>
          </p:cNvPr>
          <p:cNvSpPr txBox="1"/>
          <p:nvPr/>
        </p:nvSpPr>
        <p:spPr>
          <a:xfrm>
            <a:off x="1863594" y="2763080"/>
            <a:ext cx="1067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DA251C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TITLE</a:t>
            </a:r>
            <a:endParaRPr lang="zh-CN" altLang="en-US" dirty="0">
              <a:solidFill>
                <a:srgbClr val="DA251C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810A330B-F151-4ABC-29A5-BB5AD7F4631C}"/>
              </a:ext>
            </a:extLst>
          </p:cNvPr>
          <p:cNvSpPr txBox="1"/>
          <p:nvPr/>
        </p:nvSpPr>
        <p:spPr>
          <a:xfrm>
            <a:off x="3703727" y="2492920"/>
            <a:ext cx="3432314" cy="626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33E3BAD1-A1F3-F3FD-183D-A3BBF2A8B9BE}"/>
              </a:ext>
            </a:extLst>
          </p:cNvPr>
          <p:cNvSpPr txBox="1"/>
          <p:nvPr/>
        </p:nvSpPr>
        <p:spPr>
          <a:xfrm>
            <a:off x="3703727" y="3883017"/>
            <a:ext cx="3432314" cy="626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B7F22F3-108B-C3D4-052D-DC49EA14787F}"/>
              </a:ext>
            </a:extLst>
          </p:cNvPr>
          <p:cNvSpPr txBox="1"/>
          <p:nvPr/>
        </p:nvSpPr>
        <p:spPr>
          <a:xfrm>
            <a:off x="3703727" y="5174502"/>
            <a:ext cx="3432314" cy="626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98492FF-40E5-38AE-38AB-95655AA1EE31}"/>
              </a:ext>
            </a:extLst>
          </p:cNvPr>
          <p:cNvSpPr txBox="1"/>
          <p:nvPr/>
        </p:nvSpPr>
        <p:spPr>
          <a:xfrm>
            <a:off x="8136200" y="2492920"/>
            <a:ext cx="3491118" cy="626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1200C879-5855-ECC1-E7D2-FBFAD41E898D}"/>
              </a:ext>
            </a:extLst>
          </p:cNvPr>
          <p:cNvSpPr txBox="1"/>
          <p:nvPr/>
        </p:nvSpPr>
        <p:spPr>
          <a:xfrm>
            <a:off x="8136200" y="3883017"/>
            <a:ext cx="3491118" cy="626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3306024-FC3A-3049-A167-E4C440988155}"/>
              </a:ext>
            </a:extLst>
          </p:cNvPr>
          <p:cNvSpPr txBox="1"/>
          <p:nvPr/>
        </p:nvSpPr>
        <p:spPr>
          <a:xfrm>
            <a:off x="8136200" y="5174502"/>
            <a:ext cx="3491118" cy="626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EC52D0B1-EAC5-CEBF-3825-D185286CDEC5}"/>
              </a:ext>
            </a:extLst>
          </p:cNvPr>
          <p:cNvSpPr/>
          <p:nvPr/>
        </p:nvSpPr>
        <p:spPr>
          <a:xfrm>
            <a:off x="8221486" y="1645436"/>
            <a:ext cx="1866900" cy="497248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A251C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  <a:effectLst>
            <a:outerShdw blurRad="177800" dist="101600" dir="5400000" sx="92000" sy="92000" algn="t" rotWithShape="0">
              <a:srgbClr val="D29C8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EE3E566-F598-F34E-F264-72987B7CE980}"/>
              </a:ext>
            </a:extLst>
          </p:cNvPr>
          <p:cNvSpPr txBox="1"/>
          <p:nvPr/>
        </p:nvSpPr>
        <p:spPr>
          <a:xfrm>
            <a:off x="8435073" y="1678468"/>
            <a:ext cx="1439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E3EE4D0-3FFA-85EC-E196-8399E0377266}"/>
              </a:ext>
            </a:extLst>
          </p:cNvPr>
          <p:cNvSpPr txBox="1"/>
          <p:nvPr/>
        </p:nvSpPr>
        <p:spPr>
          <a:xfrm>
            <a:off x="1863594" y="4128330"/>
            <a:ext cx="1067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DA251C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TITLE</a:t>
            </a:r>
            <a:endParaRPr lang="zh-CN" altLang="en-US" dirty="0">
              <a:solidFill>
                <a:srgbClr val="DA251C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319D6854-A9D6-EAD4-C6DB-E2B5B076752A}"/>
              </a:ext>
            </a:extLst>
          </p:cNvPr>
          <p:cNvSpPr/>
          <p:nvPr/>
        </p:nvSpPr>
        <p:spPr>
          <a:xfrm>
            <a:off x="848797" y="5265738"/>
            <a:ext cx="2151578" cy="673583"/>
          </a:xfrm>
          <a:prstGeom prst="roundRect">
            <a:avLst>
              <a:gd name="adj" fmla="val 50000"/>
            </a:avLst>
          </a:prstGeom>
          <a:solidFill>
            <a:srgbClr val="E9E2D7">
              <a:alpha val="63000"/>
            </a:srgbClr>
          </a:solidFill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3D04E63-2650-5A32-CB14-EF0A356F7597}"/>
              </a:ext>
            </a:extLst>
          </p:cNvPr>
          <p:cNvSpPr txBox="1"/>
          <p:nvPr/>
        </p:nvSpPr>
        <p:spPr>
          <a:xfrm>
            <a:off x="1863594" y="5443072"/>
            <a:ext cx="1067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DA251C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TITLE</a:t>
            </a:r>
            <a:endParaRPr lang="zh-CN" altLang="en-US" dirty="0">
              <a:solidFill>
                <a:srgbClr val="DA251C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43" name="图形 3">
            <a:extLst>
              <a:ext uri="{FF2B5EF4-FFF2-40B4-BE49-F238E27FC236}">
                <a16:creationId xmlns:a16="http://schemas.microsoft.com/office/drawing/2014/main" id="{B19FA8B6-2B6F-47CA-EFA0-703DE0B40150}"/>
              </a:ext>
            </a:extLst>
          </p:cNvPr>
          <p:cNvGrpSpPr/>
          <p:nvPr/>
        </p:nvGrpSpPr>
        <p:grpSpPr>
          <a:xfrm>
            <a:off x="1253015" y="2716546"/>
            <a:ext cx="525334" cy="484118"/>
            <a:chOff x="1974494" y="-6368649"/>
            <a:chExt cx="1823337" cy="1680285"/>
          </a:xfrm>
          <a:solidFill>
            <a:srgbClr val="DA251C"/>
          </a:solidFill>
        </p:grpSpPr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85A8F79E-DAB6-3CA2-318A-397C52504752}"/>
                </a:ext>
              </a:extLst>
            </p:cNvPr>
            <p:cNvSpPr/>
            <p:nvPr/>
          </p:nvSpPr>
          <p:spPr>
            <a:xfrm>
              <a:off x="1974494" y="-6368649"/>
              <a:ext cx="1823337" cy="1680285"/>
            </a:xfrm>
            <a:custGeom>
              <a:avLst/>
              <a:gdLst>
                <a:gd name="connsiteX0" fmla="*/ 1052543 w 1823337"/>
                <a:gd name="connsiteY0" fmla="*/ 1187795 h 1680285"/>
                <a:gd name="connsiteX1" fmla="*/ 203746 w 1823337"/>
                <a:gd name="connsiteY1" fmla="*/ 1187795 h 1680285"/>
                <a:gd name="connsiteX2" fmla="*/ 281776 w 1823337"/>
                <a:gd name="connsiteY2" fmla="*/ 1278831 h 1680285"/>
                <a:gd name="connsiteX3" fmla="*/ 455177 w 1823337"/>
                <a:gd name="connsiteY3" fmla="*/ 1278831 h 1680285"/>
                <a:gd name="connsiteX4" fmla="*/ 508931 w 1823337"/>
                <a:gd name="connsiteY4" fmla="*/ 1313511 h 1680285"/>
                <a:gd name="connsiteX5" fmla="*/ 456911 w 1823337"/>
                <a:gd name="connsiteY5" fmla="*/ 1349925 h 1680285"/>
                <a:gd name="connsiteX6" fmla="*/ 283510 w 1823337"/>
                <a:gd name="connsiteY6" fmla="*/ 1349058 h 1680285"/>
                <a:gd name="connsiteX7" fmla="*/ 125716 w 1823337"/>
                <a:gd name="connsiteY7" fmla="*/ 1151381 h 1680285"/>
                <a:gd name="connsiteX8" fmla="*/ 176869 w 1823337"/>
                <a:gd name="connsiteY8" fmla="*/ 1101962 h 1680285"/>
                <a:gd name="connsiteX9" fmla="*/ 188140 w 1823337"/>
                <a:gd name="connsiteY9" fmla="*/ 1110632 h 1680285"/>
                <a:gd name="connsiteX10" fmla="*/ 188140 w 1823337"/>
                <a:gd name="connsiteY10" fmla="*/ 583494 h 1680285"/>
                <a:gd name="connsiteX11" fmla="*/ 53754 w 1823337"/>
                <a:gd name="connsiteY11" fmla="*/ 583494 h 1680285"/>
                <a:gd name="connsiteX12" fmla="*/ 0 w 1823337"/>
                <a:gd name="connsiteY12" fmla="*/ 528872 h 1680285"/>
                <a:gd name="connsiteX13" fmla="*/ 0 w 1823337"/>
                <a:gd name="connsiteY13" fmla="*/ 52020 h 1680285"/>
                <a:gd name="connsiteX14" fmla="*/ 52020 w 1823337"/>
                <a:gd name="connsiteY14" fmla="*/ 0 h 1680285"/>
                <a:gd name="connsiteX15" fmla="*/ 619908 w 1823337"/>
                <a:gd name="connsiteY15" fmla="*/ 867 h 1680285"/>
                <a:gd name="connsiteX16" fmla="*/ 670194 w 1823337"/>
                <a:gd name="connsiteY16" fmla="*/ 50286 h 1680285"/>
                <a:gd name="connsiteX17" fmla="*/ 670194 w 1823337"/>
                <a:gd name="connsiteY17" fmla="*/ 182938 h 1680285"/>
                <a:gd name="connsiteX18" fmla="*/ 1103696 w 1823337"/>
                <a:gd name="connsiteY18" fmla="*/ 182938 h 1680285"/>
                <a:gd name="connsiteX19" fmla="*/ 1103696 w 1823337"/>
                <a:gd name="connsiteY19" fmla="*/ 52020 h 1680285"/>
                <a:gd name="connsiteX20" fmla="*/ 1155716 w 1823337"/>
                <a:gd name="connsiteY20" fmla="*/ 867 h 1680285"/>
                <a:gd name="connsiteX21" fmla="*/ 1771289 w 1823337"/>
                <a:gd name="connsiteY21" fmla="*/ 867 h 1680285"/>
                <a:gd name="connsiteX22" fmla="*/ 1823309 w 1823337"/>
                <a:gd name="connsiteY22" fmla="*/ 53754 h 1680285"/>
                <a:gd name="connsiteX23" fmla="*/ 1823309 w 1823337"/>
                <a:gd name="connsiteY23" fmla="*/ 365876 h 1680285"/>
                <a:gd name="connsiteX24" fmla="*/ 1765220 w 1823337"/>
                <a:gd name="connsiteY24" fmla="*/ 421364 h 1680285"/>
                <a:gd name="connsiteX25" fmla="*/ 1634302 w 1823337"/>
                <a:gd name="connsiteY25" fmla="*/ 421364 h 1680285"/>
                <a:gd name="connsiteX26" fmla="*/ 1634302 w 1823337"/>
                <a:gd name="connsiteY26" fmla="*/ 1051676 h 1680285"/>
                <a:gd name="connsiteX27" fmla="*/ 1649909 w 1823337"/>
                <a:gd name="connsiteY27" fmla="*/ 1050809 h 1680285"/>
                <a:gd name="connsiteX28" fmla="*/ 1758284 w 1823337"/>
                <a:gd name="connsiteY28" fmla="*/ 1084622 h 1680285"/>
                <a:gd name="connsiteX29" fmla="*/ 1810304 w 1823337"/>
                <a:gd name="connsiteY29" fmla="*/ 1174790 h 1680285"/>
                <a:gd name="connsiteX30" fmla="*/ 1791230 w 1823337"/>
                <a:gd name="connsiteY30" fmla="*/ 1245018 h 1680285"/>
                <a:gd name="connsiteX31" fmla="*/ 1792097 w 1823337"/>
                <a:gd name="connsiteY31" fmla="*/ 1362930 h 1680285"/>
                <a:gd name="connsiteX32" fmla="*/ 1810304 w 1823337"/>
                <a:gd name="connsiteY32" fmla="*/ 1434024 h 1680285"/>
                <a:gd name="connsiteX33" fmla="*/ 1743545 w 1823337"/>
                <a:gd name="connsiteY33" fmla="*/ 1550203 h 1680285"/>
                <a:gd name="connsiteX34" fmla="*/ 1673317 w 1823337"/>
                <a:gd name="connsiteY34" fmla="*/ 1570144 h 1680285"/>
                <a:gd name="connsiteX35" fmla="*/ 1570144 w 1823337"/>
                <a:gd name="connsiteY35" fmla="*/ 1628233 h 1680285"/>
                <a:gd name="connsiteX36" fmla="*/ 1518124 w 1823337"/>
                <a:gd name="connsiteY36" fmla="*/ 1680253 h 1680285"/>
                <a:gd name="connsiteX37" fmla="*/ 1383738 w 1823337"/>
                <a:gd name="connsiteY37" fmla="*/ 1680253 h 1680285"/>
                <a:gd name="connsiteX38" fmla="*/ 1330851 w 1823337"/>
                <a:gd name="connsiteY38" fmla="*/ 1628233 h 1680285"/>
                <a:gd name="connsiteX39" fmla="*/ 1228544 w 1823337"/>
                <a:gd name="connsiteY39" fmla="*/ 1571011 h 1680285"/>
                <a:gd name="connsiteX40" fmla="*/ 1160918 w 1823337"/>
                <a:gd name="connsiteY40" fmla="*/ 1553671 h 1680285"/>
                <a:gd name="connsiteX41" fmla="*/ 1097627 w 1823337"/>
                <a:gd name="connsiteY41" fmla="*/ 1445295 h 1680285"/>
                <a:gd name="connsiteX42" fmla="*/ 1114100 w 1823337"/>
                <a:gd name="connsiteY42" fmla="*/ 1360329 h 1680285"/>
                <a:gd name="connsiteX43" fmla="*/ 1105430 w 1823337"/>
                <a:gd name="connsiteY43" fmla="*/ 1352526 h 1680285"/>
                <a:gd name="connsiteX44" fmla="*/ 1029134 w 1823337"/>
                <a:gd name="connsiteY44" fmla="*/ 1352526 h 1680285"/>
                <a:gd name="connsiteX45" fmla="*/ 782038 w 1823337"/>
                <a:gd name="connsiteY45" fmla="*/ 1352526 h 1680285"/>
                <a:gd name="connsiteX46" fmla="*/ 731751 w 1823337"/>
                <a:gd name="connsiteY46" fmla="*/ 1318713 h 1680285"/>
                <a:gd name="connsiteX47" fmla="*/ 782905 w 1823337"/>
                <a:gd name="connsiteY47" fmla="*/ 1280565 h 1680285"/>
                <a:gd name="connsiteX48" fmla="*/ 1099361 w 1823337"/>
                <a:gd name="connsiteY48" fmla="*/ 1280565 h 1680285"/>
                <a:gd name="connsiteX49" fmla="*/ 1150514 w 1823337"/>
                <a:gd name="connsiteY49" fmla="*/ 1277964 h 1680285"/>
                <a:gd name="connsiteX50" fmla="*/ 1052543 w 1823337"/>
                <a:gd name="connsiteY50" fmla="*/ 1187795 h 1680285"/>
                <a:gd name="connsiteX51" fmla="*/ 668460 w 1823337"/>
                <a:gd name="connsiteY51" fmla="*/ 261835 h 1680285"/>
                <a:gd name="connsiteX52" fmla="*/ 668460 w 1823337"/>
                <a:gd name="connsiteY52" fmla="*/ 523670 h 1680285"/>
                <a:gd name="connsiteX53" fmla="*/ 607770 w 1823337"/>
                <a:gd name="connsiteY53" fmla="*/ 584361 h 1680285"/>
                <a:gd name="connsiteX54" fmla="*/ 308654 w 1823337"/>
                <a:gd name="connsiteY54" fmla="*/ 583494 h 1680285"/>
                <a:gd name="connsiteX55" fmla="*/ 260968 w 1823337"/>
                <a:gd name="connsiteY55" fmla="*/ 632913 h 1680285"/>
                <a:gd name="connsiteX56" fmla="*/ 260968 w 1823337"/>
                <a:gd name="connsiteY56" fmla="*/ 1062080 h 1680285"/>
                <a:gd name="connsiteX57" fmla="*/ 312989 w 1823337"/>
                <a:gd name="connsiteY57" fmla="*/ 1115834 h 1680285"/>
                <a:gd name="connsiteX58" fmla="*/ 1049075 w 1823337"/>
                <a:gd name="connsiteY58" fmla="*/ 1116701 h 1680285"/>
                <a:gd name="connsiteX59" fmla="*/ 1153982 w 1823337"/>
                <a:gd name="connsiteY59" fmla="*/ 1058612 h 1680285"/>
                <a:gd name="connsiteX60" fmla="*/ 1227678 w 1823337"/>
                <a:gd name="connsiteY60" fmla="*/ 1038671 h 1680285"/>
                <a:gd name="connsiteX61" fmla="*/ 1327383 w 1823337"/>
                <a:gd name="connsiteY61" fmla="*/ 984049 h 1680285"/>
                <a:gd name="connsiteX62" fmla="*/ 1387206 w 1823337"/>
                <a:gd name="connsiteY62" fmla="*/ 926827 h 1680285"/>
                <a:gd name="connsiteX63" fmla="*/ 1552804 w 1823337"/>
                <a:gd name="connsiteY63" fmla="*/ 926827 h 1680285"/>
                <a:gd name="connsiteX64" fmla="*/ 1552804 w 1823337"/>
                <a:gd name="connsiteY64" fmla="*/ 423965 h 1680285"/>
                <a:gd name="connsiteX65" fmla="*/ 1326516 w 1823337"/>
                <a:gd name="connsiteY65" fmla="*/ 494192 h 1680285"/>
                <a:gd name="connsiteX66" fmla="*/ 1320447 w 1823337"/>
                <a:gd name="connsiteY66" fmla="*/ 500261 h 1680285"/>
                <a:gd name="connsiteX67" fmla="*/ 1281432 w 1823337"/>
                <a:gd name="connsiteY67" fmla="*/ 508064 h 1680285"/>
                <a:gd name="connsiteX68" fmla="*/ 1258890 w 1823337"/>
                <a:gd name="connsiteY68" fmla="*/ 471650 h 1680285"/>
                <a:gd name="connsiteX69" fmla="*/ 1256289 w 1823337"/>
                <a:gd name="connsiteY69" fmla="*/ 422231 h 1680285"/>
                <a:gd name="connsiteX70" fmla="*/ 1158317 w 1823337"/>
                <a:gd name="connsiteY70" fmla="*/ 422231 h 1680285"/>
                <a:gd name="connsiteX71" fmla="*/ 1101962 w 1823337"/>
                <a:gd name="connsiteY71" fmla="*/ 365009 h 1680285"/>
                <a:gd name="connsiteX72" fmla="*/ 1101962 w 1823337"/>
                <a:gd name="connsiteY72" fmla="*/ 262702 h 1680285"/>
                <a:gd name="connsiteX73" fmla="*/ 668460 w 1823337"/>
                <a:gd name="connsiteY73" fmla="*/ 261835 h 1680285"/>
                <a:gd name="connsiteX74" fmla="*/ 72829 w 1823337"/>
                <a:gd name="connsiteY74" fmla="*/ 508931 h 1680285"/>
                <a:gd name="connsiteX75" fmla="*/ 97105 w 1823337"/>
                <a:gd name="connsiteY75" fmla="*/ 512399 h 1680285"/>
                <a:gd name="connsiteX76" fmla="*/ 564420 w 1823337"/>
                <a:gd name="connsiteY76" fmla="*/ 512399 h 1680285"/>
                <a:gd name="connsiteX77" fmla="*/ 597366 w 1823337"/>
                <a:gd name="connsiteY77" fmla="*/ 475118 h 1680285"/>
                <a:gd name="connsiteX78" fmla="*/ 596499 w 1823337"/>
                <a:gd name="connsiteY78" fmla="*/ 94503 h 1680285"/>
                <a:gd name="connsiteX79" fmla="*/ 592164 w 1823337"/>
                <a:gd name="connsiteY79" fmla="*/ 76296 h 1680285"/>
                <a:gd name="connsiteX80" fmla="*/ 72829 w 1823337"/>
                <a:gd name="connsiteY80" fmla="*/ 76296 h 1680285"/>
                <a:gd name="connsiteX81" fmla="*/ 72829 w 1823337"/>
                <a:gd name="connsiteY81" fmla="*/ 508931 h 1680285"/>
                <a:gd name="connsiteX82" fmla="*/ 1176524 w 1823337"/>
                <a:gd name="connsiteY82" fmla="*/ 343334 h 1680285"/>
                <a:gd name="connsiteX83" fmla="*/ 1329117 w 1823337"/>
                <a:gd name="connsiteY83" fmla="*/ 369344 h 1680285"/>
                <a:gd name="connsiteX84" fmla="*/ 1424488 w 1823337"/>
                <a:gd name="connsiteY84" fmla="*/ 349403 h 1680285"/>
                <a:gd name="connsiteX85" fmla="*/ 1710599 w 1823337"/>
                <a:gd name="connsiteY85" fmla="*/ 347669 h 1680285"/>
                <a:gd name="connsiteX86" fmla="*/ 1747013 w 1823337"/>
                <a:gd name="connsiteY86" fmla="*/ 326860 h 1680285"/>
                <a:gd name="connsiteX87" fmla="*/ 1748747 w 1823337"/>
                <a:gd name="connsiteY87" fmla="*/ 75429 h 1680285"/>
                <a:gd name="connsiteX88" fmla="*/ 1176524 w 1823337"/>
                <a:gd name="connsiteY88" fmla="*/ 75429 h 1680285"/>
                <a:gd name="connsiteX89" fmla="*/ 1176524 w 1823337"/>
                <a:gd name="connsiteY89" fmla="*/ 343334 h 1680285"/>
                <a:gd name="connsiteX90" fmla="*/ 1688056 w 1823337"/>
                <a:gd name="connsiteY90" fmla="*/ 1498183 h 1680285"/>
                <a:gd name="connsiteX91" fmla="*/ 1735742 w 1823337"/>
                <a:gd name="connsiteY91" fmla="*/ 1414083 h 1680285"/>
                <a:gd name="connsiteX92" fmla="*/ 1675051 w 1823337"/>
                <a:gd name="connsiteY92" fmla="*/ 1304841 h 1680285"/>
                <a:gd name="connsiteX93" fmla="*/ 1736609 w 1823337"/>
                <a:gd name="connsiteY93" fmla="*/ 1192130 h 1680285"/>
                <a:gd name="connsiteX94" fmla="*/ 1686322 w 1823337"/>
                <a:gd name="connsiteY94" fmla="*/ 1107164 h 1680285"/>
                <a:gd name="connsiteX95" fmla="*/ 1563208 w 1823337"/>
                <a:gd name="connsiteY95" fmla="*/ 1106297 h 1680285"/>
                <a:gd name="connsiteX96" fmla="*/ 1494715 w 1823337"/>
                <a:gd name="connsiteY96" fmla="*/ 1000522 h 1680285"/>
                <a:gd name="connsiteX97" fmla="*/ 1399344 w 1823337"/>
                <a:gd name="connsiteY97" fmla="*/ 1000522 h 1680285"/>
                <a:gd name="connsiteX98" fmla="*/ 1336053 w 1823337"/>
                <a:gd name="connsiteY98" fmla="*/ 1105430 h 1680285"/>
                <a:gd name="connsiteX99" fmla="*/ 1208604 w 1823337"/>
                <a:gd name="connsiteY99" fmla="*/ 1108031 h 1680285"/>
                <a:gd name="connsiteX100" fmla="*/ 1160052 w 1823337"/>
                <a:gd name="connsiteY100" fmla="*/ 1193864 h 1680285"/>
                <a:gd name="connsiteX101" fmla="*/ 1220742 w 1823337"/>
                <a:gd name="connsiteY101" fmla="*/ 1300506 h 1680285"/>
                <a:gd name="connsiteX102" fmla="*/ 1160052 w 1823337"/>
                <a:gd name="connsiteY102" fmla="*/ 1413216 h 1680285"/>
                <a:gd name="connsiteX103" fmla="*/ 1209470 w 1823337"/>
                <a:gd name="connsiteY103" fmla="*/ 1499050 h 1680285"/>
                <a:gd name="connsiteX104" fmla="*/ 1335186 w 1823337"/>
                <a:gd name="connsiteY104" fmla="*/ 1501651 h 1680285"/>
                <a:gd name="connsiteX105" fmla="*/ 1401078 w 1823337"/>
                <a:gd name="connsiteY105" fmla="*/ 1605691 h 1680285"/>
                <a:gd name="connsiteX106" fmla="*/ 1496449 w 1823337"/>
                <a:gd name="connsiteY106" fmla="*/ 1605691 h 1680285"/>
                <a:gd name="connsiteX107" fmla="*/ 1563208 w 1823337"/>
                <a:gd name="connsiteY107" fmla="*/ 1500784 h 1680285"/>
                <a:gd name="connsiteX108" fmla="*/ 1688056 w 1823337"/>
                <a:gd name="connsiteY108" fmla="*/ 1498183 h 168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823337" h="1680285">
                  <a:moveTo>
                    <a:pt x="1052543" y="1187795"/>
                  </a:moveTo>
                  <a:cubicBezTo>
                    <a:pt x="780303" y="1187795"/>
                    <a:pt x="492459" y="1187795"/>
                    <a:pt x="203746" y="1187795"/>
                  </a:cubicBezTo>
                  <a:cubicBezTo>
                    <a:pt x="197677" y="1241549"/>
                    <a:pt x="228022" y="1277097"/>
                    <a:pt x="281776" y="1278831"/>
                  </a:cubicBezTo>
                  <a:cubicBezTo>
                    <a:pt x="339866" y="1280565"/>
                    <a:pt x="397088" y="1279698"/>
                    <a:pt x="455177" y="1278831"/>
                  </a:cubicBezTo>
                  <a:cubicBezTo>
                    <a:pt x="481187" y="1278831"/>
                    <a:pt x="508065" y="1280565"/>
                    <a:pt x="508931" y="1313511"/>
                  </a:cubicBezTo>
                  <a:cubicBezTo>
                    <a:pt x="509799" y="1347324"/>
                    <a:pt x="482921" y="1350792"/>
                    <a:pt x="456911" y="1349925"/>
                  </a:cubicBezTo>
                  <a:cubicBezTo>
                    <a:pt x="398822" y="1349925"/>
                    <a:pt x="341600" y="1351659"/>
                    <a:pt x="283510" y="1349058"/>
                  </a:cubicBezTo>
                  <a:cubicBezTo>
                    <a:pt x="176869" y="1345590"/>
                    <a:pt x="103174" y="1256289"/>
                    <a:pt x="125716" y="1151381"/>
                  </a:cubicBezTo>
                  <a:cubicBezTo>
                    <a:pt x="130051" y="1132307"/>
                    <a:pt x="159529" y="1118435"/>
                    <a:pt x="176869" y="1101962"/>
                  </a:cubicBezTo>
                  <a:cubicBezTo>
                    <a:pt x="180337" y="1104563"/>
                    <a:pt x="184672" y="1108031"/>
                    <a:pt x="188140" y="1110632"/>
                  </a:cubicBezTo>
                  <a:cubicBezTo>
                    <a:pt x="188140" y="937231"/>
                    <a:pt x="188140" y="762963"/>
                    <a:pt x="188140" y="583494"/>
                  </a:cubicBezTo>
                  <a:cubicBezTo>
                    <a:pt x="142189" y="583494"/>
                    <a:pt x="97972" y="582627"/>
                    <a:pt x="53754" y="583494"/>
                  </a:cubicBezTo>
                  <a:cubicBezTo>
                    <a:pt x="15606" y="584361"/>
                    <a:pt x="0" y="567888"/>
                    <a:pt x="0" y="528872"/>
                  </a:cubicBezTo>
                  <a:cubicBezTo>
                    <a:pt x="867" y="370211"/>
                    <a:pt x="867" y="210682"/>
                    <a:pt x="0" y="52020"/>
                  </a:cubicBezTo>
                  <a:cubicBezTo>
                    <a:pt x="0" y="14739"/>
                    <a:pt x="15606" y="0"/>
                    <a:pt x="52020" y="0"/>
                  </a:cubicBezTo>
                  <a:cubicBezTo>
                    <a:pt x="241027" y="867"/>
                    <a:pt x="430901" y="867"/>
                    <a:pt x="619908" y="867"/>
                  </a:cubicBezTo>
                  <a:cubicBezTo>
                    <a:pt x="654588" y="867"/>
                    <a:pt x="670194" y="15606"/>
                    <a:pt x="670194" y="50286"/>
                  </a:cubicBezTo>
                  <a:cubicBezTo>
                    <a:pt x="669327" y="93636"/>
                    <a:pt x="670194" y="136120"/>
                    <a:pt x="670194" y="182938"/>
                  </a:cubicBezTo>
                  <a:cubicBezTo>
                    <a:pt x="814984" y="182938"/>
                    <a:pt x="957172" y="182938"/>
                    <a:pt x="1103696" y="182938"/>
                  </a:cubicBezTo>
                  <a:cubicBezTo>
                    <a:pt x="1103696" y="137854"/>
                    <a:pt x="1104563" y="95370"/>
                    <a:pt x="1103696" y="52020"/>
                  </a:cubicBezTo>
                  <a:cubicBezTo>
                    <a:pt x="1102829" y="14739"/>
                    <a:pt x="1119302" y="0"/>
                    <a:pt x="1155716" y="867"/>
                  </a:cubicBezTo>
                  <a:cubicBezTo>
                    <a:pt x="1361196" y="1734"/>
                    <a:pt x="1565809" y="867"/>
                    <a:pt x="1771289" y="867"/>
                  </a:cubicBezTo>
                  <a:cubicBezTo>
                    <a:pt x="1807703" y="867"/>
                    <a:pt x="1823309" y="16473"/>
                    <a:pt x="1823309" y="53754"/>
                  </a:cubicBezTo>
                  <a:cubicBezTo>
                    <a:pt x="1822442" y="157795"/>
                    <a:pt x="1822442" y="261835"/>
                    <a:pt x="1823309" y="365876"/>
                  </a:cubicBezTo>
                  <a:cubicBezTo>
                    <a:pt x="1824176" y="407492"/>
                    <a:pt x="1805102" y="422231"/>
                    <a:pt x="1765220" y="421364"/>
                  </a:cubicBezTo>
                  <a:cubicBezTo>
                    <a:pt x="1722737" y="419630"/>
                    <a:pt x="1679386" y="421364"/>
                    <a:pt x="1634302" y="421364"/>
                  </a:cubicBezTo>
                  <a:cubicBezTo>
                    <a:pt x="1634302" y="633780"/>
                    <a:pt x="1634302" y="841861"/>
                    <a:pt x="1634302" y="1051676"/>
                  </a:cubicBezTo>
                  <a:cubicBezTo>
                    <a:pt x="1639504" y="1051676"/>
                    <a:pt x="1645574" y="1052543"/>
                    <a:pt x="1649909" y="1050809"/>
                  </a:cubicBezTo>
                  <a:cubicBezTo>
                    <a:pt x="1720136" y="1018729"/>
                    <a:pt x="1720136" y="1018729"/>
                    <a:pt x="1758284" y="1084622"/>
                  </a:cubicBezTo>
                  <a:cubicBezTo>
                    <a:pt x="1775624" y="1114967"/>
                    <a:pt x="1792097" y="1145312"/>
                    <a:pt x="1810304" y="1174790"/>
                  </a:cubicBezTo>
                  <a:cubicBezTo>
                    <a:pt x="1830245" y="1206869"/>
                    <a:pt x="1821575" y="1226810"/>
                    <a:pt x="1791230" y="1245018"/>
                  </a:cubicBezTo>
                  <a:cubicBezTo>
                    <a:pt x="1733141" y="1279698"/>
                    <a:pt x="1733141" y="1327383"/>
                    <a:pt x="1792097" y="1362930"/>
                  </a:cubicBezTo>
                  <a:cubicBezTo>
                    <a:pt x="1823309" y="1382004"/>
                    <a:pt x="1830245" y="1402812"/>
                    <a:pt x="1810304" y="1434024"/>
                  </a:cubicBezTo>
                  <a:cubicBezTo>
                    <a:pt x="1786895" y="1472172"/>
                    <a:pt x="1765220" y="1511188"/>
                    <a:pt x="1743545" y="1550203"/>
                  </a:cubicBezTo>
                  <a:cubicBezTo>
                    <a:pt x="1726205" y="1581415"/>
                    <a:pt x="1706264" y="1589218"/>
                    <a:pt x="1673317" y="1570144"/>
                  </a:cubicBezTo>
                  <a:cubicBezTo>
                    <a:pt x="1615228" y="1535464"/>
                    <a:pt x="1571011" y="1560607"/>
                    <a:pt x="1570144" y="1628233"/>
                  </a:cubicBezTo>
                  <a:cubicBezTo>
                    <a:pt x="1569277" y="1664647"/>
                    <a:pt x="1555405" y="1681120"/>
                    <a:pt x="1518124" y="1680253"/>
                  </a:cubicBezTo>
                  <a:cubicBezTo>
                    <a:pt x="1473040" y="1678519"/>
                    <a:pt x="1428823" y="1678519"/>
                    <a:pt x="1383738" y="1680253"/>
                  </a:cubicBezTo>
                  <a:cubicBezTo>
                    <a:pt x="1346457" y="1681120"/>
                    <a:pt x="1331718" y="1664647"/>
                    <a:pt x="1330851" y="1628233"/>
                  </a:cubicBezTo>
                  <a:cubicBezTo>
                    <a:pt x="1329117" y="1559740"/>
                    <a:pt x="1287501" y="1536331"/>
                    <a:pt x="1228544" y="1571011"/>
                  </a:cubicBezTo>
                  <a:cubicBezTo>
                    <a:pt x="1198199" y="1588351"/>
                    <a:pt x="1177392" y="1584016"/>
                    <a:pt x="1160918" y="1553671"/>
                  </a:cubicBezTo>
                  <a:cubicBezTo>
                    <a:pt x="1140110" y="1517257"/>
                    <a:pt x="1120169" y="1480842"/>
                    <a:pt x="1097627" y="1445295"/>
                  </a:cubicBezTo>
                  <a:cubicBezTo>
                    <a:pt x="1078553" y="1414083"/>
                    <a:pt x="1062947" y="1384605"/>
                    <a:pt x="1114100" y="1360329"/>
                  </a:cubicBezTo>
                  <a:cubicBezTo>
                    <a:pt x="1111499" y="1357728"/>
                    <a:pt x="1108031" y="1355127"/>
                    <a:pt x="1105430" y="1352526"/>
                  </a:cubicBezTo>
                  <a:cubicBezTo>
                    <a:pt x="1080287" y="1352526"/>
                    <a:pt x="1055144" y="1352526"/>
                    <a:pt x="1029134" y="1352526"/>
                  </a:cubicBezTo>
                  <a:cubicBezTo>
                    <a:pt x="946768" y="1352526"/>
                    <a:pt x="864403" y="1352526"/>
                    <a:pt x="782038" y="1352526"/>
                  </a:cubicBezTo>
                  <a:cubicBezTo>
                    <a:pt x="757762" y="1352526"/>
                    <a:pt x="732618" y="1349925"/>
                    <a:pt x="731751" y="1318713"/>
                  </a:cubicBezTo>
                  <a:cubicBezTo>
                    <a:pt x="730885" y="1284900"/>
                    <a:pt x="756027" y="1280565"/>
                    <a:pt x="782905" y="1280565"/>
                  </a:cubicBezTo>
                  <a:cubicBezTo>
                    <a:pt x="888679" y="1280565"/>
                    <a:pt x="993587" y="1280565"/>
                    <a:pt x="1099361" y="1280565"/>
                  </a:cubicBezTo>
                  <a:cubicBezTo>
                    <a:pt x="1114967" y="1280565"/>
                    <a:pt x="1129706" y="1278831"/>
                    <a:pt x="1150514" y="1277964"/>
                  </a:cubicBezTo>
                  <a:cubicBezTo>
                    <a:pt x="1116701" y="1248486"/>
                    <a:pt x="1090691" y="1224209"/>
                    <a:pt x="1052543" y="1187795"/>
                  </a:cubicBezTo>
                  <a:close/>
                  <a:moveTo>
                    <a:pt x="668460" y="261835"/>
                  </a:moveTo>
                  <a:cubicBezTo>
                    <a:pt x="668460" y="351137"/>
                    <a:pt x="668460" y="436970"/>
                    <a:pt x="668460" y="523670"/>
                  </a:cubicBezTo>
                  <a:cubicBezTo>
                    <a:pt x="668460" y="575690"/>
                    <a:pt x="659790" y="584361"/>
                    <a:pt x="607770" y="584361"/>
                  </a:cubicBezTo>
                  <a:cubicBezTo>
                    <a:pt x="508065" y="584361"/>
                    <a:pt x="408359" y="586095"/>
                    <a:pt x="308654" y="583494"/>
                  </a:cubicBezTo>
                  <a:cubicBezTo>
                    <a:pt x="268771" y="582627"/>
                    <a:pt x="260101" y="595632"/>
                    <a:pt x="260968" y="632913"/>
                  </a:cubicBezTo>
                  <a:cubicBezTo>
                    <a:pt x="262703" y="775968"/>
                    <a:pt x="263569" y="919024"/>
                    <a:pt x="260968" y="1062080"/>
                  </a:cubicBezTo>
                  <a:cubicBezTo>
                    <a:pt x="260101" y="1102829"/>
                    <a:pt x="270505" y="1116701"/>
                    <a:pt x="312989" y="1115834"/>
                  </a:cubicBezTo>
                  <a:cubicBezTo>
                    <a:pt x="558351" y="1114100"/>
                    <a:pt x="803713" y="1114100"/>
                    <a:pt x="1049075" y="1116701"/>
                  </a:cubicBezTo>
                  <a:cubicBezTo>
                    <a:pt x="1099361" y="1117568"/>
                    <a:pt x="1134041" y="1108031"/>
                    <a:pt x="1153982" y="1058612"/>
                  </a:cubicBezTo>
                  <a:cubicBezTo>
                    <a:pt x="1167854" y="1023065"/>
                    <a:pt x="1193864" y="1019597"/>
                    <a:pt x="1227678" y="1038671"/>
                  </a:cubicBezTo>
                  <a:cubicBezTo>
                    <a:pt x="1281432" y="1069883"/>
                    <a:pt x="1326516" y="1044740"/>
                    <a:pt x="1327383" y="984049"/>
                  </a:cubicBezTo>
                  <a:cubicBezTo>
                    <a:pt x="1328250" y="936364"/>
                    <a:pt x="1337787" y="926827"/>
                    <a:pt x="1387206" y="926827"/>
                  </a:cubicBezTo>
                  <a:cubicBezTo>
                    <a:pt x="1441828" y="925960"/>
                    <a:pt x="1496449" y="926827"/>
                    <a:pt x="1552804" y="926827"/>
                  </a:cubicBezTo>
                  <a:cubicBezTo>
                    <a:pt x="1552804" y="758628"/>
                    <a:pt x="1552804" y="591297"/>
                    <a:pt x="1552804" y="423965"/>
                  </a:cubicBezTo>
                  <a:cubicBezTo>
                    <a:pt x="1465236" y="417896"/>
                    <a:pt x="1380270" y="406625"/>
                    <a:pt x="1326516" y="494192"/>
                  </a:cubicBezTo>
                  <a:cubicBezTo>
                    <a:pt x="1324782" y="496793"/>
                    <a:pt x="1323048" y="499394"/>
                    <a:pt x="1320447" y="500261"/>
                  </a:cubicBezTo>
                  <a:cubicBezTo>
                    <a:pt x="1307442" y="503729"/>
                    <a:pt x="1290102" y="512399"/>
                    <a:pt x="1281432" y="508064"/>
                  </a:cubicBezTo>
                  <a:cubicBezTo>
                    <a:pt x="1270161" y="501995"/>
                    <a:pt x="1262358" y="484655"/>
                    <a:pt x="1258890" y="471650"/>
                  </a:cubicBezTo>
                  <a:cubicBezTo>
                    <a:pt x="1254555" y="456911"/>
                    <a:pt x="1257156" y="441305"/>
                    <a:pt x="1256289" y="422231"/>
                  </a:cubicBezTo>
                  <a:cubicBezTo>
                    <a:pt x="1221609" y="422231"/>
                    <a:pt x="1189529" y="420497"/>
                    <a:pt x="1158317" y="422231"/>
                  </a:cubicBezTo>
                  <a:cubicBezTo>
                    <a:pt x="1116701" y="424832"/>
                    <a:pt x="1101095" y="404891"/>
                    <a:pt x="1101962" y="365009"/>
                  </a:cubicBezTo>
                  <a:cubicBezTo>
                    <a:pt x="1103696" y="332062"/>
                    <a:pt x="1101962" y="299116"/>
                    <a:pt x="1101962" y="262702"/>
                  </a:cubicBezTo>
                  <a:cubicBezTo>
                    <a:pt x="956306" y="261835"/>
                    <a:pt x="814984" y="261835"/>
                    <a:pt x="668460" y="261835"/>
                  </a:cubicBezTo>
                  <a:close/>
                  <a:moveTo>
                    <a:pt x="72829" y="508931"/>
                  </a:moveTo>
                  <a:cubicBezTo>
                    <a:pt x="83233" y="510665"/>
                    <a:pt x="90169" y="512399"/>
                    <a:pt x="97105" y="512399"/>
                  </a:cubicBezTo>
                  <a:cubicBezTo>
                    <a:pt x="253165" y="512399"/>
                    <a:pt x="408359" y="511532"/>
                    <a:pt x="564420" y="512399"/>
                  </a:cubicBezTo>
                  <a:cubicBezTo>
                    <a:pt x="593031" y="512399"/>
                    <a:pt x="597366" y="499394"/>
                    <a:pt x="597366" y="475118"/>
                  </a:cubicBezTo>
                  <a:cubicBezTo>
                    <a:pt x="596499" y="348536"/>
                    <a:pt x="597366" y="221086"/>
                    <a:pt x="596499" y="94503"/>
                  </a:cubicBezTo>
                  <a:cubicBezTo>
                    <a:pt x="596499" y="87567"/>
                    <a:pt x="593031" y="81498"/>
                    <a:pt x="592164" y="76296"/>
                  </a:cubicBezTo>
                  <a:cubicBezTo>
                    <a:pt x="417896" y="76296"/>
                    <a:pt x="246229" y="76296"/>
                    <a:pt x="72829" y="76296"/>
                  </a:cubicBezTo>
                  <a:cubicBezTo>
                    <a:pt x="72829" y="221953"/>
                    <a:pt x="72829" y="363275"/>
                    <a:pt x="72829" y="508931"/>
                  </a:cubicBezTo>
                  <a:close/>
                  <a:moveTo>
                    <a:pt x="1176524" y="343334"/>
                  </a:moveTo>
                  <a:cubicBezTo>
                    <a:pt x="1230279" y="365009"/>
                    <a:pt x="1295304" y="320791"/>
                    <a:pt x="1329117" y="369344"/>
                  </a:cubicBezTo>
                  <a:cubicBezTo>
                    <a:pt x="1366398" y="361541"/>
                    <a:pt x="1395009" y="350270"/>
                    <a:pt x="1424488" y="349403"/>
                  </a:cubicBezTo>
                  <a:cubicBezTo>
                    <a:pt x="1519858" y="346802"/>
                    <a:pt x="1615228" y="349403"/>
                    <a:pt x="1710599" y="347669"/>
                  </a:cubicBezTo>
                  <a:cubicBezTo>
                    <a:pt x="1723604" y="347669"/>
                    <a:pt x="1747013" y="334663"/>
                    <a:pt x="1747013" y="326860"/>
                  </a:cubicBezTo>
                  <a:cubicBezTo>
                    <a:pt x="1749614" y="243628"/>
                    <a:pt x="1748747" y="160396"/>
                    <a:pt x="1748747" y="75429"/>
                  </a:cubicBezTo>
                  <a:cubicBezTo>
                    <a:pt x="1555405" y="75429"/>
                    <a:pt x="1367265" y="75429"/>
                    <a:pt x="1176524" y="75429"/>
                  </a:cubicBezTo>
                  <a:cubicBezTo>
                    <a:pt x="1176524" y="167332"/>
                    <a:pt x="1176524" y="256633"/>
                    <a:pt x="1176524" y="343334"/>
                  </a:cubicBezTo>
                  <a:close/>
                  <a:moveTo>
                    <a:pt x="1688056" y="1498183"/>
                  </a:moveTo>
                  <a:cubicBezTo>
                    <a:pt x="1705397" y="1468704"/>
                    <a:pt x="1719269" y="1444428"/>
                    <a:pt x="1735742" y="1414083"/>
                  </a:cubicBezTo>
                  <a:cubicBezTo>
                    <a:pt x="1675919" y="1395876"/>
                    <a:pt x="1675919" y="1355127"/>
                    <a:pt x="1675051" y="1304841"/>
                  </a:cubicBezTo>
                  <a:cubicBezTo>
                    <a:pt x="1674185" y="1251953"/>
                    <a:pt x="1677652" y="1211204"/>
                    <a:pt x="1736609" y="1192130"/>
                  </a:cubicBezTo>
                  <a:cubicBezTo>
                    <a:pt x="1719269" y="1162652"/>
                    <a:pt x="1704530" y="1138376"/>
                    <a:pt x="1686322" y="1107164"/>
                  </a:cubicBezTo>
                  <a:cubicBezTo>
                    <a:pt x="1641239" y="1160051"/>
                    <a:pt x="1605691" y="1128839"/>
                    <a:pt x="1563208" y="1106297"/>
                  </a:cubicBezTo>
                  <a:cubicBezTo>
                    <a:pt x="1517257" y="1082021"/>
                    <a:pt x="1482576" y="1058612"/>
                    <a:pt x="1494715" y="1000522"/>
                  </a:cubicBezTo>
                  <a:cubicBezTo>
                    <a:pt x="1460901" y="1000522"/>
                    <a:pt x="1434024" y="1000522"/>
                    <a:pt x="1399344" y="1000522"/>
                  </a:cubicBezTo>
                  <a:cubicBezTo>
                    <a:pt x="1416684" y="1060346"/>
                    <a:pt x="1379403" y="1080287"/>
                    <a:pt x="1336053" y="1105430"/>
                  </a:cubicBezTo>
                  <a:cubicBezTo>
                    <a:pt x="1290969" y="1132307"/>
                    <a:pt x="1254555" y="1150514"/>
                    <a:pt x="1208604" y="1108031"/>
                  </a:cubicBezTo>
                  <a:cubicBezTo>
                    <a:pt x="1191263" y="1138376"/>
                    <a:pt x="1177392" y="1162652"/>
                    <a:pt x="1160052" y="1193864"/>
                  </a:cubicBezTo>
                  <a:cubicBezTo>
                    <a:pt x="1222475" y="1208603"/>
                    <a:pt x="1221609" y="1248486"/>
                    <a:pt x="1220742" y="1300506"/>
                  </a:cubicBezTo>
                  <a:cubicBezTo>
                    <a:pt x="1219874" y="1352526"/>
                    <a:pt x="1222475" y="1395009"/>
                    <a:pt x="1160052" y="1413216"/>
                  </a:cubicBezTo>
                  <a:cubicBezTo>
                    <a:pt x="1178258" y="1443561"/>
                    <a:pt x="1192998" y="1469571"/>
                    <a:pt x="1209470" y="1499050"/>
                  </a:cubicBezTo>
                  <a:cubicBezTo>
                    <a:pt x="1257156" y="1451364"/>
                    <a:pt x="1292703" y="1478242"/>
                    <a:pt x="1335186" y="1501651"/>
                  </a:cubicBezTo>
                  <a:cubicBezTo>
                    <a:pt x="1380270" y="1525927"/>
                    <a:pt x="1412349" y="1549336"/>
                    <a:pt x="1401078" y="1605691"/>
                  </a:cubicBezTo>
                  <a:cubicBezTo>
                    <a:pt x="1434891" y="1605691"/>
                    <a:pt x="1462636" y="1605691"/>
                    <a:pt x="1496449" y="1605691"/>
                  </a:cubicBezTo>
                  <a:cubicBezTo>
                    <a:pt x="1479109" y="1542400"/>
                    <a:pt x="1522459" y="1525927"/>
                    <a:pt x="1563208" y="1500784"/>
                  </a:cubicBezTo>
                  <a:cubicBezTo>
                    <a:pt x="1606558" y="1473907"/>
                    <a:pt x="1642972" y="1453098"/>
                    <a:pt x="1688056" y="1498183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26A9EF0D-7E8A-AD34-948C-BC688599403C}"/>
                </a:ext>
              </a:extLst>
            </p:cNvPr>
            <p:cNvSpPr/>
            <p:nvPr/>
          </p:nvSpPr>
          <p:spPr>
            <a:xfrm>
              <a:off x="2559722" y="-5085512"/>
              <a:ext cx="84099" cy="64459"/>
            </a:xfrm>
            <a:custGeom>
              <a:avLst/>
              <a:gdLst>
                <a:gd name="connsiteX0" fmla="*/ 84099 w 84099"/>
                <a:gd name="connsiteY0" fmla="*/ 35576 h 64459"/>
                <a:gd name="connsiteX1" fmla="*/ 35547 w 84099"/>
                <a:gd name="connsiteY1" fmla="*/ 64187 h 64459"/>
                <a:gd name="connsiteX2" fmla="*/ 0 w 84099"/>
                <a:gd name="connsiteY2" fmla="*/ 30374 h 64459"/>
                <a:gd name="connsiteX3" fmla="*/ 39015 w 84099"/>
                <a:gd name="connsiteY3" fmla="*/ 29 h 64459"/>
                <a:gd name="connsiteX4" fmla="*/ 84099 w 84099"/>
                <a:gd name="connsiteY4" fmla="*/ 35576 h 64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99" h="64459">
                  <a:moveTo>
                    <a:pt x="84099" y="35576"/>
                  </a:moveTo>
                  <a:cubicBezTo>
                    <a:pt x="60690" y="50315"/>
                    <a:pt x="45952" y="66788"/>
                    <a:pt x="35547" y="64187"/>
                  </a:cubicBezTo>
                  <a:cubicBezTo>
                    <a:pt x="21675" y="60719"/>
                    <a:pt x="12138" y="42512"/>
                    <a:pt x="0" y="30374"/>
                  </a:cubicBezTo>
                  <a:cubicBezTo>
                    <a:pt x="13005" y="19970"/>
                    <a:pt x="25143" y="2630"/>
                    <a:pt x="39015" y="29"/>
                  </a:cubicBezTo>
                  <a:cubicBezTo>
                    <a:pt x="49419" y="-839"/>
                    <a:pt x="62424" y="18236"/>
                    <a:pt x="84099" y="35576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DF6B9695-BA44-AB77-01C6-D3C9544C1D69}"/>
                </a:ext>
              </a:extLst>
            </p:cNvPr>
            <p:cNvSpPr/>
            <p:nvPr/>
          </p:nvSpPr>
          <p:spPr>
            <a:xfrm>
              <a:off x="2668077" y="-5452226"/>
              <a:ext cx="519374" cy="71961"/>
            </a:xfrm>
            <a:custGeom>
              <a:avLst/>
              <a:gdLst>
                <a:gd name="connsiteX0" fmla="*/ 255787 w 519374"/>
                <a:gd name="connsiteY0" fmla="*/ 71094 h 71961"/>
                <a:gd name="connsiteX1" fmla="*/ 52041 w 519374"/>
                <a:gd name="connsiteY1" fmla="*/ 71094 h 71961"/>
                <a:gd name="connsiteX2" fmla="*/ 20 w 519374"/>
                <a:gd name="connsiteY2" fmla="*/ 34680 h 71961"/>
                <a:gd name="connsiteX3" fmla="*/ 53775 w 519374"/>
                <a:gd name="connsiteY3" fmla="*/ 0 h 71961"/>
                <a:gd name="connsiteX4" fmla="*/ 464735 w 519374"/>
                <a:gd name="connsiteY4" fmla="*/ 0 h 71961"/>
                <a:gd name="connsiteX5" fmla="*/ 519356 w 519374"/>
                <a:gd name="connsiteY5" fmla="*/ 34680 h 71961"/>
                <a:gd name="connsiteX6" fmla="*/ 463867 w 519374"/>
                <a:gd name="connsiteY6" fmla="*/ 71961 h 71961"/>
                <a:gd name="connsiteX7" fmla="*/ 255787 w 519374"/>
                <a:gd name="connsiteY7" fmla="*/ 71094 h 71961"/>
                <a:gd name="connsiteX8" fmla="*/ 255787 w 519374"/>
                <a:gd name="connsiteY8" fmla="*/ 71094 h 7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9374" h="71961">
                  <a:moveTo>
                    <a:pt x="255787" y="71094"/>
                  </a:moveTo>
                  <a:cubicBezTo>
                    <a:pt x="188160" y="71094"/>
                    <a:pt x="120534" y="71094"/>
                    <a:pt x="52041" y="71094"/>
                  </a:cubicBezTo>
                  <a:cubicBezTo>
                    <a:pt x="26031" y="71094"/>
                    <a:pt x="-846" y="69360"/>
                    <a:pt x="20" y="34680"/>
                  </a:cubicBezTo>
                  <a:cubicBezTo>
                    <a:pt x="888" y="867"/>
                    <a:pt x="27765" y="0"/>
                    <a:pt x="53775" y="0"/>
                  </a:cubicBezTo>
                  <a:cubicBezTo>
                    <a:pt x="190761" y="0"/>
                    <a:pt x="327748" y="0"/>
                    <a:pt x="464735" y="0"/>
                  </a:cubicBezTo>
                  <a:cubicBezTo>
                    <a:pt x="490745" y="0"/>
                    <a:pt x="518489" y="1734"/>
                    <a:pt x="519356" y="34680"/>
                  </a:cubicBezTo>
                  <a:cubicBezTo>
                    <a:pt x="520223" y="71094"/>
                    <a:pt x="490745" y="71961"/>
                    <a:pt x="463867" y="71961"/>
                  </a:cubicBezTo>
                  <a:cubicBezTo>
                    <a:pt x="394507" y="71094"/>
                    <a:pt x="325147" y="71094"/>
                    <a:pt x="255787" y="71094"/>
                  </a:cubicBezTo>
                  <a:cubicBezTo>
                    <a:pt x="255787" y="71094"/>
                    <a:pt x="255787" y="71094"/>
                    <a:pt x="255787" y="71094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925C074C-92E7-269A-F4F2-0A33220AF726}"/>
                </a:ext>
              </a:extLst>
            </p:cNvPr>
            <p:cNvSpPr/>
            <p:nvPr/>
          </p:nvSpPr>
          <p:spPr>
            <a:xfrm>
              <a:off x="2824054" y="-5852902"/>
              <a:ext cx="365979" cy="72781"/>
            </a:xfrm>
            <a:custGeom>
              <a:avLst/>
              <a:gdLst>
                <a:gd name="connsiteX0" fmla="*/ 180441 w 365979"/>
                <a:gd name="connsiteY0" fmla="*/ 71214 h 72781"/>
                <a:gd name="connsiteX1" fmla="*/ 42587 w 365979"/>
                <a:gd name="connsiteY1" fmla="*/ 71214 h 72781"/>
                <a:gd name="connsiteX2" fmla="*/ 971 w 365979"/>
                <a:gd name="connsiteY2" fmla="*/ 35667 h 72781"/>
                <a:gd name="connsiteX3" fmla="*/ 40853 w 365979"/>
                <a:gd name="connsiteY3" fmla="*/ 1854 h 72781"/>
                <a:gd name="connsiteX4" fmla="*/ 326097 w 365979"/>
                <a:gd name="connsiteY4" fmla="*/ 2721 h 72781"/>
                <a:gd name="connsiteX5" fmla="*/ 365979 w 365979"/>
                <a:gd name="connsiteY5" fmla="*/ 37401 h 72781"/>
                <a:gd name="connsiteX6" fmla="*/ 324363 w 365979"/>
                <a:gd name="connsiteY6" fmla="*/ 70347 h 72781"/>
                <a:gd name="connsiteX7" fmla="*/ 180441 w 365979"/>
                <a:gd name="connsiteY7" fmla="*/ 71214 h 72781"/>
                <a:gd name="connsiteX8" fmla="*/ 180441 w 365979"/>
                <a:gd name="connsiteY8" fmla="*/ 71214 h 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5979" h="72781">
                  <a:moveTo>
                    <a:pt x="180441" y="71214"/>
                  </a:moveTo>
                  <a:cubicBezTo>
                    <a:pt x="134489" y="71214"/>
                    <a:pt x="88538" y="71214"/>
                    <a:pt x="42587" y="71214"/>
                  </a:cubicBezTo>
                  <a:cubicBezTo>
                    <a:pt x="18311" y="71214"/>
                    <a:pt x="-5098" y="62544"/>
                    <a:pt x="971" y="35667"/>
                  </a:cubicBezTo>
                  <a:cubicBezTo>
                    <a:pt x="3572" y="21795"/>
                    <a:pt x="26114" y="2721"/>
                    <a:pt x="40853" y="1854"/>
                  </a:cubicBezTo>
                  <a:cubicBezTo>
                    <a:pt x="135357" y="-747"/>
                    <a:pt x="230727" y="-747"/>
                    <a:pt x="326097" y="2721"/>
                  </a:cubicBezTo>
                  <a:cubicBezTo>
                    <a:pt x="339969" y="3588"/>
                    <a:pt x="352974" y="25263"/>
                    <a:pt x="365979" y="37401"/>
                  </a:cubicBezTo>
                  <a:cubicBezTo>
                    <a:pt x="352108" y="48672"/>
                    <a:pt x="339102" y="68613"/>
                    <a:pt x="324363" y="70347"/>
                  </a:cubicBezTo>
                  <a:cubicBezTo>
                    <a:pt x="275811" y="74682"/>
                    <a:pt x="228126" y="72081"/>
                    <a:pt x="180441" y="71214"/>
                  </a:cubicBezTo>
                  <a:cubicBezTo>
                    <a:pt x="180441" y="71214"/>
                    <a:pt x="180441" y="71214"/>
                    <a:pt x="180441" y="71214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CE0F5BF4-39F2-52F0-85D3-BFC96C78CD61}"/>
                </a:ext>
              </a:extLst>
            </p:cNvPr>
            <p:cNvSpPr/>
            <p:nvPr/>
          </p:nvSpPr>
          <p:spPr>
            <a:xfrm>
              <a:off x="2667231" y="-5654572"/>
              <a:ext cx="222050" cy="73795"/>
            </a:xfrm>
            <a:custGeom>
              <a:avLst/>
              <a:gdLst>
                <a:gd name="connsiteX0" fmla="*/ 107509 w 222050"/>
                <a:gd name="connsiteY0" fmla="*/ 72295 h 73795"/>
                <a:gd name="connsiteX1" fmla="*/ 38148 w 222050"/>
                <a:gd name="connsiteY1" fmla="*/ 70561 h 73795"/>
                <a:gd name="connsiteX2" fmla="*/ 0 w 222050"/>
                <a:gd name="connsiteY2" fmla="*/ 38482 h 73795"/>
                <a:gd name="connsiteX3" fmla="*/ 34680 w 222050"/>
                <a:gd name="connsiteY3" fmla="*/ 2935 h 73795"/>
                <a:gd name="connsiteX4" fmla="*/ 189874 w 222050"/>
                <a:gd name="connsiteY4" fmla="*/ 2935 h 73795"/>
                <a:gd name="connsiteX5" fmla="*/ 221953 w 222050"/>
                <a:gd name="connsiteY5" fmla="*/ 40216 h 73795"/>
                <a:gd name="connsiteX6" fmla="*/ 189007 w 222050"/>
                <a:gd name="connsiteY6" fmla="*/ 70561 h 73795"/>
                <a:gd name="connsiteX7" fmla="*/ 107509 w 222050"/>
                <a:gd name="connsiteY7" fmla="*/ 72295 h 73795"/>
                <a:gd name="connsiteX8" fmla="*/ 107509 w 222050"/>
                <a:gd name="connsiteY8" fmla="*/ 72295 h 73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050" h="73795">
                  <a:moveTo>
                    <a:pt x="107509" y="72295"/>
                  </a:moveTo>
                  <a:cubicBezTo>
                    <a:pt x="84099" y="72295"/>
                    <a:pt x="60690" y="76630"/>
                    <a:pt x="38148" y="70561"/>
                  </a:cubicBezTo>
                  <a:cubicBezTo>
                    <a:pt x="23409" y="67093"/>
                    <a:pt x="13005" y="49753"/>
                    <a:pt x="0" y="38482"/>
                  </a:cubicBezTo>
                  <a:cubicBezTo>
                    <a:pt x="11271" y="26344"/>
                    <a:pt x="22542" y="3802"/>
                    <a:pt x="34680" y="2935"/>
                  </a:cubicBezTo>
                  <a:cubicBezTo>
                    <a:pt x="86700" y="-1400"/>
                    <a:pt x="138721" y="-533"/>
                    <a:pt x="189874" y="2935"/>
                  </a:cubicBezTo>
                  <a:cubicBezTo>
                    <a:pt x="202012" y="3802"/>
                    <a:pt x="218485" y="25477"/>
                    <a:pt x="221953" y="40216"/>
                  </a:cubicBezTo>
                  <a:cubicBezTo>
                    <a:pt x="223687" y="48019"/>
                    <a:pt x="202012" y="67960"/>
                    <a:pt x="189007" y="70561"/>
                  </a:cubicBezTo>
                  <a:cubicBezTo>
                    <a:pt x="162997" y="75763"/>
                    <a:pt x="135252" y="72295"/>
                    <a:pt x="107509" y="72295"/>
                  </a:cubicBezTo>
                  <a:cubicBezTo>
                    <a:pt x="107509" y="72295"/>
                    <a:pt x="107509" y="72295"/>
                    <a:pt x="107509" y="72295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F6D24FBD-6A0C-F182-38FA-AA3D61D0E95D}"/>
                </a:ext>
              </a:extLst>
            </p:cNvPr>
            <p:cNvSpPr/>
            <p:nvPr/>
          </p:nvSpPr>
          <p:spPr>
            <a:xfrm>
              <a:off x="2966347" y="-5653272"/>
              <a:ext cx="220219" cy="72127"/>
            </a:xfrm>
            <a:custGeom>
              <a:avLst/>
              <a:gdLst>
                <a:gd name="connsiteX0" fmla="*/ 109242 w 220219"/>
                <a:gd name="connsiteY0" fmla="*/ 70995 h 72127"/>
                <a:gd name="connsiteX1" fmla="*/ 31212 w 220219"/>
                <a:gd name="connsiteY1" fmla="*/ 69261 h 72127"/>
                <a:gd name="connsiteX2" fmla="*/ 0 w 220219"/>
                <a:gd name="connsiteY2" fmla="*/ 37182 h 72127"/>
                <a:gd name="connsiteX3" fmla="*/ 28611 w 220219"/>
                <a:gd name="connsiteY3" fmla="*/ 2502 h 72127"/>
                <a:gd name="connsiteX4" fmla="*/ 192475 w 220219"/>
                <a:gd name="connsiteY4" fmla="*/ 3369 h 72127"/>
                <a:gd name="connsiteX5" fmla="*/ 220219 w 220219"/>
                <a:gd name="connsiteY5" fmla="*/ 38916 h 72127"/>
                <a:gd name="connsiteX6" fmla="*/ 187273 w 220219"/>
                <a:gd name="connsiteY6" fmla="*/ 69261 h 72127"/>
                <a:gd name="connsiteX7" fmla="*/ 109242 w 220219"/>
                <a:gd name="connsiteY7" fmla="*/ 70995 h 7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0219" h="72127">
                  <a:moveTo>
                    <a:pt x="109242" y="70995"/>
                  </a:moveTo>
                  <a:cubicBezTo>
                    <a:pt x="83232" y="70995"/>
                    <a:pt x="56355" y="74463"/>
                    <a:pt x="31212" y="69261"/>
                  </a:cubicBezTo>
                  <a:cubicBezTo>
                    <a:pt x="18207" y="66660"/>
                    <a:pt x="0" y="48453"/>
                    <a:pt x="0" y="37182"/>
                  </a:cubicBezTo>
                  <a:cubicBezTo>
                    <a:pt x="0" y="25044"/>
                    <a:pt x="17340" y="2502"/>
                    <a:pt x="28611" y="2502"/>
                  </a:cubicBezTo>
                  <a:cubicBezTo>
                    <a:pt x="83232" y="-966"/>
                    <a:pt x="137854" y="-966"/>
                    <a:pt x="192475" y="3369"/>
                  </a:cubicBezTo>
                  <a:cubicBezTo>
                    <a:pt x="202879" y="4236"/>
                    <a:pt x="220219" y="27645"/>
                    <a:pt x="220219" y="38916"/>
                  </a:cubicBezTo>
                  <a:cubicBezTo>
                    <a:pt x="219352" y="50187"/>
                    <a:pt x="200278" y="66660"/>
                    <a:pt x="187273" y="69261"/>
                  </a:cubicBezTo>
                  <a:cubicBezTo>
                    <a:pt x="162130" y="74463"/>
                    <a:pt x="135252" y="70995"/>
                    <a:pt x="109242" y="70995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293100FD-C278-ACB5-F7C8-7FEEA5006254}"/>
                </a:ext>
              </a:extLst>
            </p:cNvPr>
            <p:cNvSpPr/>
            <p:nvPr/>
          </p:nvSpPr>
          <p:spPr>
            <a:xfrm>
              <a:off x="2382752" y="-5654021"/>
              <a:ext cx="221187" cy="73437"/>
            </a:xfrm>
            <a:custGeom>
              <a:avLst/>
              <a:gdLst>
                <a:gd name="connsiteX0" fmla="*/ 105009 w 221187"/>
                <a:gd name="connsiteY0" fmla="*/ 71745 h 73437"/>
                <a:gd name="connsiteX1" fmla="*/ 32181 w 221187"/>
                <a:gd name="connsiteY1" fmla="*/ 70011 h 73437"/>
                <a:gd name="connsiteX2" fmla="*/ 102 w 221187"/>
                <a:gd name="connsiteY2" fmla="*/ 39665 h 73437"/>
                <a:gd name="connsiteX3" fmla="*/ 31314 w 221187"/>
                <a:gd name="connsiteY3" fmla="*/ 3251 h 73437"/>
                <a:gd name="connsiteX4" fmla="*/ 186508 w 221187"/>
                <a:gd name="connsiteY4" fmla="*/ 3251 h 73437"/>
                <a:gd name="connsiteX5" fmla="*/ 221188 w 221187"/>
                <a:gd name="connsiteY5" fmla="*/ 38798 h 73437"/>
                <a:gd name="connsiteX6" fmla="*/ 183039 w 221187"/>
                <a:gd name="connsiteY6" fmla="*/ 70878 h 73437"/>
                <a:gd name="connsiteX7" fmla="*/ 105009 w 221187"/>
                <a:gd name="connsiteY7" fmla="*/ 71745 h 73437"/>
                <a:gd name="connsiteX8" fmla="*/ 105009 w 221187"/>
                <a:gd name="connsiteY8" fmla="*/ 71745 h 7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187" h="73437">
                  <a:moveTo>
                    <a:pt x="105009" y="71745"/>
                  </a:moveTo>
                  <a:cubicBezTo>
                    <a:pt x="80733" y="71745"/>
                    <a:pt x="55590" y="75213"/>
                    <a:pt x="32181" y="70011"/>
                  </a:cubicBezTo>
                  <a:cubicBezTo>
                    <a:pt x="19176" y="67409"/>
                    <a:pt x="-1632" y="48335"/>
                    <a:pt x="102" y="39665"/>
                  </a:cubicBezTo>
                  <a:cubicBezTo>
                    <a:pt x="2703" y="25793"/>
                    <a:pt x="19176" y="4118"/>
                    <a:pt x="31314" y="3251"/>
                  </a:cubicBezTo>
                  <a:cubicBezTo>
                    <a:pt x="82467" y="-1084"/>
                    <a:pt x="135354" y="-1084"/>
                    <a:pt x="186508" y="3251"/>
                  </a:cubicBezTo>
                  <a:cubicBezTo>
                    <a:pt x="198645" y="4118"/>
                    <a:pt x="209917" y="26660"/>
                    <a:pt x="221188" y="38798"/>
                  </a:cubicBezTo>
                  <a:cubicBezTo>
                    <a:pt x="208183" y="50069"/>
                    <a:pt x="197779" y="67409"/>
                    <a:pt x="183039" y="70878"/>
                  </a:cubicBezTo>
                  <a:cubicBezTo>
                    <a:pt x="157897" y="76080"/>
                    <a:pt x="131019" y="71745"/>
                    <a:pt x="105009" y="71745"/>
                  </a:cubicBezTo>
                  <a:cubicBezTo>
                    <a:pt x="105009" y="71745"/>
                    <a:pt x="105009" y="71745"/>
                    <a:pt x="105009" y="71745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3793EA51-BE8C-988E-65FA-20379BB78F38}"/>
                </a:ext>
              </a:extLst>
            </p:cNvPr>
            <p:cNvSpPr/>
            <p:nvPr/>
          </p:nvSpPr>
          <p:spPr>
            <a:xfrm>
              <a:off x="2380253" y="-5454610"/>
              <a:ext cx="221187" cy="74111"/>
            </a:xfrm>
            <a:custGeom>
              <a:avLst/>
              <a:gdLst>
                <a:gd name="connsiteX0" fmla="*/ 110976 w 221187"/>
                <a:gd name="connsiteY0" fmla="*/ 72612 h 74111"/>
                <a:gd name="connsiteX1" fmla="*/ 38148 w 221187"/>
                <a:gd name="connsiteY1" fmla="*/ 70878 h 74111"/>
                <a:gd name="connsiteX2" fmla="*/ 0 w 221187"/>
                <a:gd name="connsiteY2" fmla="*/ 38798 h 74111"/>
                <a:gd name="connsiteX3" fmla="*/ 34680 w 221187"/>
                <a:gd name="connsiteY3" fmla="*/ 3251 h 74111"/>
                <a:gd name="connsiteX4" fmla="*/ 189874 w 221187"/>
                <a:gd name="connsiteY4" fmla="*/ 3251 h 74111"/>
                <a:gd name="connsiteX5" fmla="*/ 221086 w 221187"/>
                <a:gd name="connsiteY5" fmla="*/ 39665 h 74111"/>
                <a:gd name="connsiteX6" fmla="*/ 189007 w 221187"/>
                <a:gd name="connsiteY6" fmla="*/ 70011 h 74111"/>
                <a:gd name="connsiteX7" fmla="*/ 110976 w 221187"/>
                <a:gd name="connsiteY7" fmla="*/ 72612 h 74111"/>
                <a:gd name="connsiteX8" fmla="*/ 110976 w 221187"/>
                <a:gd name="connsiteY8" fmla="*/ 72612 h 74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187" h="74111">
                  <a:moveTo>
                    <a:pt x="110976" y="72612"/>
                  </a:moveTo>
                  <a:cubicBezTo>
                    <a:pt x="86700" y="72612"/>
                    <a:pt x="61557" y="76947"/>
                    <a:pt x="38148" y="70878"/>
                  </a:cubicBezTo>
                  <a:cubicBezTo>
                    <a:pt x="23409" y="67409"/>
                    <a:pt x="13005" y="50069"/>
                    <a:pt x="0" y="38798"/>
                  </a:cubicBezTo>
                  <a:cubicBezTo>
                    <a:pt x="11271" y="26660"/>
                    <a:pt x="21675" y="4118"/>
                    <a:pt x="34680" y="3251"/>
                  </a:cubicBezTo>
                  <a:cubicBezTo>
                    <a:pt x="85833" y="-1084"/>
                    <a:pt x="137853" y="-1084"/>
                    <a:pt x="189874" y="3251"/>
                  </a:cubicBezTo>
                  <a:cubicBezTo>
                    <a:pt x="202012" y="4118"/>
                    <a:pt x="218485" y="25793"/>
                    <a:pt x="221086" y="39665"/>
                  </a:cubicBezTo>
                  <a:cubicBezTo>
                    <a:pt x="222820" y="48335"/>
                    <a:pt x="202012" y="67409"/>
                    <a:pt x="189007" y="70011"/>
                  </a:cubicBezTo>
                  <a:cubicBezTo>
                    <a:pt x="162997" y="76080"/>
                    <a:pt x="136986" y="72612"/>
                    <a:pt x="110976" y="72612"/>
                  </a:cubicBezTo>
                  <a:cubicBezTo>
                    <a:pt x="110976" y="72612"/>
                    <a:pt x="110976" y="72612"/>
                    <a:pt x="110976" y="72612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F98E152F-782C-899C-8333-DBFF355D1E84}"/>
                </a:ext>
              </a:extLst>
            </p:cNvPr>
            <p:cNvSpPr/>
            <p:nvPr/>
          </p:nvSpPr>
          <p:spPr>
            <a:xfrm>
              <a:off x="2179204" y="-6222649"/>
              <a:ext cx="274654" cy="294638"/>
            </a:xfrm>
            <a:custGeom>
              <a:avLst/>
              <a:gdLst>
                <a:gd name="connsiteX0" fmla="*/ 771 w 274654"/>
                <a:gd name="connsiteY0" fmla="*/ 144446 h 294638"/>
                <a:gd name="connsiteX1" fmla="*/ 771 w 274654"/>
                <a:gd name="connsiteY1" fmla="*/ 70751 h 294638"/>
                <a:gd name="connsiteX2" fmla="*/ 108279 w 274654"/>
                <a:gd name="connsiteY2" fmla="*/ 8327 h 294638"/>
                <a:gd name="connsiteX3" fmla="*/ 239197 w 274654"/>
                <a:gd name="connsiteY3" fmla="*/ 83756 h 294638"/>
                <a:gd name="connsiteX4" fmla="*/ 241798 w 274654"/>
                <a:gd name="connsiteY4" fmla="*/ 207738 h 294638"/>
                <a:gd name="connsiteX5" fmla="*/ 107412 w 274654"/>
                <a:gd name="connsiteY5" fmla="*/ 286635 h 294638"/>
                <a:gd name="connsiteX6" fmla="*/ 1638 w 274654"/>
                <a:gd name="connsiteY6" fmla="*/ 226812 h 294638"/>
                <a:gd name="connsiteX7" fmla="*/ 771 w 274654"/>
                <a:gd name="connsiteY7" fmla="*/ 144446 h 294638"/>
                <a:gd name="connsiteX8" fmla="*/ 771 w 274654"/>
                <a:gd name="connsiteY8" fmla="*/ 144446 h 294638"/>
                <a:gd name="connsiteX9" fmla="*/ 74466 w 274654"/>
                <a:gd name="connsiteY9" fmla="*/ 69884 h 294638"/>
                <a:gd name="connsiteX10" fmla="*/ 74466 w 274654"/>
                <a:gd name="connsiteY10" fmla="*/ 223344 h 294638"/>
                <a:gd name="connsiteX11" fmla="*/ 207985 w 274654"/>
                <a:gd name="connsiteY11" fmla="*/ 147047 h 294638"/>
                <a:gd name="connsiteX12" fmla="*/ 74466 w 274654"/>
                <a:gd name="connsiteY12" fmla="*/ 69884 h 29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4654" h="294638">
                  <a:moveTo>
                    <a:pt x="771" y="144446"/>
                  </a:moveTo>
                  <a:cubicBezTo>
                    <a:pt x="771" y="120170"/>
                    <a:pt x="-963" y="95027"/>
                    <a:pt x="771" y="70751"/>
                  </a:cubicBezTo>
                  <a:cubicBezTo>
                    <a:pt x="5973" y="15263"/>
                    <a:pt x="57126" y="-15949"/>
                    <a:pt x="108279" y="8327"/>
                  </a:cubicBezTo>
                  <a:cubicBezTo>
                    <a:pt x="153364" y="30002"/>
                    <a:pt x="197581" y="56012"/>
                    <a:pt x="239197" y="83756"/>
                  </a:cubicBezTo>
                  <a:cubicBezTo>
                    <a:pt x="285148" y="114101"/>
                    <a:pt x="286882" y="176526"/>
                    <a:pt x="241798" y="207738"/>
                  </a:cubicBezTo>
                  <a:cubicBezTo>
                    <a:pt x="199315" y="237216"/>
                    <a:pt x="154230" y="263226"/>
                    <a:pt x="107412" y="286635"/>
                  </a:cubicBezTo>
                  <a:cubicBezTo>
                    <a:pt x="59727" y="310044"/>
                    <a:pt x="7707" y="279699"/>
                    <a:pt x="1638" y="226812"/>
                  </a:cubicBezTo>
                  <a:cubicBezTo>
                    <a:pt x="-1830" y="199068"/>
                    <a:pt x="1638" y="171324"/>
                    <a:pt x="771" y="144446"/>
                  </a:cubicBezTo>
                  <a:cubicBezTo>
                    <a:pt x="771" y="144446"/>
                    <a:pt x="771" y="144446"/>
                    <a:pt x="771" y="144446"/>
                  </a:cubicBezTo>
                  <a:close/>
                  <a:moveTo>
                    <a:pt x="74466" y="69884"/>
                  </a:moveTo>
                  <a:cubicBezTo>
                    <a:pt x="74466" y="123638"/>
                    <a:pt x="74466" y="169590"/>
                    <a:pt x="74466" y="223344"/>
                  </a:cubicBezTo>
                  <a:cubicBezTo>
                    <a:pt x="119550" y="197334"/>
                    <a:pt x="159432" y="173925"/>
                    <a:pt x="207985" y="147047"/>
                  </a:cubicBezTo>
                  <a:cubicBezTo>
                    <a:pt x="160300" y="120170"/>
                    <a:pt x="120417" y="96761"/>
                    <a:pt x="74466" y="69884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815CB9D4-AA9D-6BD7-1111-04E749088E9F}"/>
                </a:ext>
              </a:extLst>
            </p:cNvPr>
            <p:cNvSpPr/>
            <p:nvPr/>
          </p:nvSpPr>
          <p:spPr>
            <a:xfrm>
              <a:off x="3242027" y="-6195248"/>
              <a:ext cx="65325" cy="80655"/>
            </a:xfrm>
            <a:custGeom>
              <a:avLst/>
              <a:gdLst>
                <a:gd name="connsiteX0" fmla="*/ 35575 w 65325"/>
                <a:gd name="connsiteY0" fmla="*/ 0 h 80655"/>
                <a:gd name="connsiteX1" fmla="*/ 65053 w 65325"/>
                <a:gd name="connsiteY1" fmla="*/ 52020 h 80655"/>
                <a:gd name="connsiteX2" fmla="*/ 27772 w 65325"/>
                <a:gd name="connsiteY2" fmla="*/ 80631 h 80655"/>
                <a:gd name="connsiteX3" fmla="*/ 27 w 65325"/>
                <a:gd name="connsiteY3" fmla="*/ 48552 h 80655"/>
                <a:gd name="connsiteX4" fmla="*/ 35575 w 65325"/>
                <a:gd name="connsiteY4" fmla="*/ 0 h 80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25" h="80655">
                  <a:moveTo>
                    <a:pt x="35575" y="0"/>
                  </a:moveTo>
                  <a:cubicBezTo>
                    <a:pt x="51181" y="25143"/>
                    <a:pt x="67654" y="40749"/>
                    <a:pt x="65053" y="52020"/>
                  </a:cubicBezTo>
                  <a:cubicBezTo>
                    <a:pt x="62452" y="64158"/>
                    <a:pt x="42511" y="79764"/>
                    <a:pt x="27772" y="80631"/>
                  </a:cubicBezTo>
                  <a:cubicBezTo>
                    <a:pt x="19102" y="81498"/>
                    <a:pt x="-839" y="58956"/>
                    <a:pt x="27" y="48552"/>
                  </a:cubicBezTo>
                  <a:cubicBezTo>
                    <a:pt x="1761" y="35547"/>
                    <a:pt x="18235" y="23409"/>
                    <a:pt x="35575" y="0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88CEAB08-9FE1-6660-FD67-C8140F490E6A}"/>
                </a:ext>
              </a:extLst>
            </p:cNvPr>
            <p:cNvSpPr/>
            <p:nvPr/>
          </p:nvSpPr>
          <p:spPr>
            <a:xfrm>
              <a:off x="3403911" y="-6176200"/>
              <a:ext cx="64431" cy="82390"/>
            </a:xfrm>
            <a:custGeom>
              <a:avLst/>
              <a:gdLst>
                <a:gd name="connsiteX0" fmla="*/ 29751 w 64431"/>
                <a:gd name="connsiteY0" fmla="*/ 82391 h 82390"/>
                <a:gd name="connsiteX1" fmla="*/ 273 w 64431"/>
                <a:gd name="connsiteY1" fmla="*/ 29503 h 82390"/>
                <a:gd name="connsiteX2" fmla="*/ 36687 w 64431"/>
                <a:gd name="connsiteY2" fmla="*/ 25 h 82390"/>
                <a:gd name="connsiteX3" fmla="*/ 64431 w 64431"/>
                <a:gd name="connsiteY3" fmla="*/ 32971 h 82390"/>
                <a:gd name="connsiteX4" fmla="*/ 29751 w 64431"/>
                <a:gd name="connsiteY4" fmla="*/ 82391 h 8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431" h="82390">
                  <a:moveTo>
                    <a:pt x="29751" y="82391"/>
                  </a:moveTo>
                  <a:cubicBezTo>
                    <a:pt x="14145" y="56380"/>
                    <a:pt x="-2328" y="40774"/>
                    <a:pt x="273" y="29503"/>
                  </a:cubicBezTo>
                  <a:cubicBezTo>
                    <a:pt x="2874" y="16498"/>
                    <a:pt x="22815" y="1759"/>
                    <a:pt x="36687" y="25"/>
                  </a:cubicBezTo>
                  <a:cubicBezTo>
                    <a:pt x="45357" y="-842"/>
                    <a:pt x="64431" y="20833"/>
                    <a:pt x="64431" y="32971"/>
                  </a:cubicBezTo>
                  <a:cubicBezTo>
                    <a:pt x="64431" y="45109"/>
                    <a:pt x="47958" y="58115"/>
                    <a:pt x="29751" y="82391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23F4493C-F830-18AE-A284-5C2B4A030663}"/>
                </a:ext>
              </a:extLst>
            </p:cNvPr>
            <p:cNvSpPr/>
            <p:nvPr/>
          </p:nvSpPr>
          <p:spPr>
            <a:xfrm>
              <a:off x="3565420" y="-6177908"/>
              <a:ext cx="83258" cy="64419"/>
            </a:xfrm>
            <a:custGeom>
              <a:avLst/>
              <a:gdLst>
                <a:gd name="connsiteX0" fmla="*/ 83259 w 83258"/>
                <a:gd name="connsiteY0" fmla="*/ 33813 h 64419"/>
                <a:gd name="connsiteX1" fmla="*/ 30371 w 83258"/>
                <a:gd name="connsiteY1" fmla="*/ 64158 h 64419"/>
                <a:gd name="connsiteX2" fmla="*/ 26 w 83258"/>
                <a:gd name="connsiteY2" fmla="*/ 28611 h 64419"/>
                <a:gd name="connsiteX3" fmla="*/ 32105 w 83258"/>
                <a:gd name="connsiteY3" fmla="*/ 0 h 64419"/>
                <a:gd name="connsiteX4" fmla="*/ 83259 w 83258"/>
                <a:gd name="connsiteY4" fmla="*/ 33813 h 6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258" h="64419">
                  <a:moveTo>
                    <a:pt x="83259" y="33813"/>
                  </a:moveTo>
                  <a:cubicBezTo>
                    <a:pt x="57249" y="49419"/>
                    <a:pt x="42510" y="66759"/>
                    <a:pt x="30371" y="64158"/>
                  </a:cubicBezTo>
                  <a:cubicBezTo>
                    <a:pt x="17366" y="61557"/>
                    <a:pt x="1760" y="42483"/>
                    <a:pt x="26" y="28611"/>
                  </a:cubicBezTo>
                  <a:cubicBezTo>
                    <a:pt x="-841" y="19941"/>
                    <a:pt x="19968" y="0"/>
                    <a:pt x="32105" y="0"/>
                  </a:cubicBezTo>
                  <a:cubicBezTo>
                    <a:pt x="45111" y="0"/>
                    <a:pt x="58983" y="16473"/>
                    <a:pt x="83259" y="33813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6241C60A-7EDC-DBE3-BB13-0E89B247FB5A}"/>
                </a:ext>
              </a:extLst>
            </p:cNvPr>
            <p:cNvSpPr/>
            <p:nvPr/>
          </p:nvSpPr>
          <p:spPr>
            <a:xfrm>
              <a:off x="3268056" y="-5219877"/>
              <a:ext cx="310402" cy="310425"/>
            </a:xfrm>
            <a:custGeom>
              <a:avLst/>
              <a:gdLst>
                <a:gd name="connsiteX0" fmla="*/ 155202 w 310402"/>
                <a:gd name="connsiteY0" fmla="*/ 8 h 310425"/>
                <a:gd name="connsiteX1" fmla="*/ 310395 w 310402"/>
                <a:gd name="connsiteY1" fmla="*/ 153468 h 310425"/>
                <a:gd name="connsiteX2" fmla="*/ 152601 w 310402"/>
                <a:gd name="connsiteY2" fmla="*/ 310396 h 310425"/>
                <a:gd name="connsiteX3" fmla="*/ 8 w 310402"/>
                <a:gd name="connsiteY3" fmla="*/ 153468 h 310425"/>
                <a:gd name="connsiteX4" fmla="*/ 155202 w 310402"/>
                <a:gd name="connsiteY4" fmla="*/ 8 h 310425"/>
                <a:gd name="connsiteX5" fmla="*/ 155202 w 310402"/>
                <a:gd name="connsiteY5" fmla="*/ 236700 h 310425"/>
                <a:gd name="connsiteX6" fmla="*/ 239301 w 310402"/>
                <a:gd name="connsiteY6" fmla="*/ 155202 h 310425"/>
                <a:gd name="connsiteX7" fmla="*/ 156936 w 310402"/>
                <a:gd name="connsiteY7" fmla="*/ 71102 h 310425"/>
                <a:gd name="connsiteX8" fmla="*/ 71103 w 310402"/>
                <a:gd name="connsiteY8" fmla="*/ 155202 h 310425"/>
                <a:gd name="connsiteX9" fmla="*/ 155202 w 310402"/>
                <a:gd name="connsiteY9" fmla="*/ 236700 h 310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0402" h="310425">
                  <a:moveTo>
                    <a:pt x="155202" y="8"/>
                  </a:moveTo>
                  <a:cubicBezTo>
                    <a:pt x="240168" y="8"/>
                    <a:pt x="309529" y="68501"/>
                    <a:pt x="310395" y="153468"/>
                  </a:cubicBezTo>
                  <a:cubicBezTo>
                    <a:pt x="311263" y="239301"/>
                    <a:pt x="237567" y="312130"/>
                    <a:pt x="152601" y="310396"/>
                  </a:cubicBezTo>
                  <a:cubicBezTo>
                    <a:pt x="67634" y="308662"/>
                    <a:pt x="-859" y="238434"/>
                    <a:pt x="8" y="153468"/>
                  </a:cubicBezTo>
                  <a:cubicBezTo>
                    <a:pt x="875" y="67634"/>
                    <a:pt x="69368" y="-859"/>
                    <a:pt x="155202" y="8"/>
                  </a:cubicBezTo>
                  <a:close/>
                  <a:moveTo>
                    <a:pt x="155202" y="236700"/>
                  </a:moveTo>
                  <a:cubicBezTo>
                    <a:pt x="200286" y="236700"/>
                    <a:pt x="239301" y="199419"/>
                    <a:pt x="239301" y="155202"/>
                  </a:cubicBezTo>
                  <a:cubicBezTo>
                    <a:pt x="239301" y="110985"/>
                    <a:pt x="201153" y="71969"/>
                    <a:pt x="156936" y="71102"/>
                  </a:cubicBezTo>
                  <a:cubicBezTo>
                    <a:pt x="109251" y="70236"/>
                    <a:pt x="71103" y="107517"/>
                    <a:pt x="71103" y="155202"/>
                  </a:cubicBezTo>
                  <a:cubicBezTo>
                    <a:pt x="71969" y="201153"/>
                    <a:pt x="108384" y="236700"/>
                    <a:pt x="155202" y="236700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59" name="图形 3">
            <a:extLst>
              <a:ext uri="{FF2B5EF4-FFF2-40B4-BE49-F238E27FC236}">
                <a16:creationId xmlns:a16="http://schemas.microsoft.com/office/drawing/2014/main" id="{DD44B050-FD3A-B77C-F776-A6640A68535C}"/>
              </a:ext>
            </a:extLst>
          </p:cNvPr>
          <p:cNvGrpSpPr/>
          <p:nvPr/>
        </p:nvGrpSpPr>
        <p:grpSpPr>
          <a:xfrm>
            <a:off x="1269340" y="4066184"/>
            <a:ext cx="492684" cy="493624"/>
            <a:chOff x="-2786184" y="-4869469"/>
            <a:chExt cx="1939588" cy="1943288"/>
          </a:xfrm>
          <a:solidFill>
            <a:srgbClr val="DA251C"/>
          </a:solidFill>
        </p:grpSpPr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8DB01079-8C44-3776-62A7-5679392C12FC}"/>
                </a:ext>
              </a:extLst>
            </p:cNvPr>
            <p:cNvSpPr/>
            <p:nvPr/>
          </p:nvSpPr>
          <p:spPr>
            <a:xfrm>
              <a:off x="-2786184" y="-4869469"/>
              <a:ext cx="1939588" cy="1943288"/>
            </a:xfrm>
            <a:custGeom>
              <a:avLst/>
              <a:gdLst>
                <a:gd name="connsiteX0" fmla="*/ 1939450 w 1939588"/>
                <a:gd name="connsiteY0" fmla="*/ 972647 h 1943288"/>
                <a:gd name="connsiteX1" fmla="*/ 1298734 w 1939588"/>
                <a:gd name="connsiteY1" fmla="*/ 1880400 h 1943288"/>
                <a:gd name="connsiteX2" fmla="*/ 873902 w 1939588"/>
                <a:gd name="connsiteY2" fmla="*/ 1937623 h 1943288"/>
                <a:gd name="connsiteX3" fmla="*/ 290409 w 1939588"/>
                <a:gd name="connsiteY3" fmla="*/ 1653245 h 1943288"/>
                <a:gd name="connsiteX4" fmla="*/ 1696 w 1939588"/>
                <a:gd name="connsiteY4" fmla="*/ 914558 h 1943288"/>
                <a:gd name="connsiteX5" fmla="*/ 155156 w 1939588"/>
                <a:gd name="connsiteY5" fmla="*/ 451578 h 1943288"/>
                <a:gd name="connsiteX6" fmla="*/ 169028 w 1939588"/>
                <a:gd name="connsiteY6" fmla="*/ 357075 h 1943288"/>
                <a:gd name="connsiteX7" fmla="*/ 203708 w 1939588"/>
                <a:gd name="connsiteY7" fmla="*/ 205349 h 1943288"/>
                <a:gd name="connsiteX8" fmla="*/ 359769 w 1939588"/>
                <a:gd name="connsiteY8" fmla="*/ 170669 h 1943288"/>
                <a:gd name="connsiteX9" fmla="*/ 446469 w 1939588"/>
                <a:gd name="connsiteY9" fmla="*/ 158531 h 1943288"/>
                <a:gd name="connsiteX10" fmla="*/ 1021293 w 1939588"/>
                <a:gd name="connsiteY10" fmla="*/ 1603 h 1943288"/>
                <a:gd name="connsiteX11" fmla="*/ 1657674 w 1939588"/>
                <a:gd name="connsiteY11" fmla="*/ 296384 h 1943288"/>
                <a:gd name="connsiteX12" fmla="*/ 1927312 w 1939588"/>
                <a:gd name="connsiteY12" fmla="*/ 826991 h 1943288"/>
                <a:gd name="connsiteX13" fmla="*/ 1937716 w 1939588"/>
                <a:gd name="connsiteY13" fmla="*/ 881612 h 1943288"/>
                <a:gd name="connsiteX14" fmla="*/ 1939450 w 1939588"/>
                <a:gd name="connsiteY14" fmla="*/ 972647 h 1943288"/>
                <a:gd name="connsiteX15" fmla="*/ 934592 w 1939588"/>
                <a:gd name="connsiteY15" fmla="*/ 203615 h 1943288"/>
                <a:gd name="connsiteX16" fmla="*/ 931991 w 1939588"/>
                <a:gd name="connsiteY16" fmla="*/ 203615 h 1943288"/>
                <a:gd name="connsiteX17" fmla="*/ 931991 w 1939588"/>
                <a:gd name="connsiteY17" fmla="*/ 112580 h 1943288"/>
                <a:gd name="connsiteX18" fmla="*/ 895577 w 1939588"/>
                <a:gd name="connsiteY18" fmla="*/ 79633 h 1943288"/>
                <a:gd name="connsiteX19" fmla="*/ 479415 w 1939588"/>
                <a:gd name="connsiteY19" fmla="*/ 225290 h 1943288"/>
                <a:gd name="connsiteX20" fmla="*/ 454272 w 1939588"/>
                <a:gd name="connsiteY20" fmla="*/ 282512 h 1943288"/>
                <a:gd name="connsiteX21" fmla="*/ 283473 w 1939588"/>
                <a:gd name="connsiteY21" fmla="*/ 455046 h 1943288"/>
                <a:gd name="connsiteX22" fmla="*/ 223649 w 1939588"/>
                <a:gd name="connsiteY22" fmla="*/ 481923 h 1943288"/>
                <a:gd name="connsiteX23" fmla="*/ 78860 w 1939588"/>
                <a:gd name="connsiteY23" fmla="*/ 894617 h 1943288"/>
                <a:gd name="connsiteX24" fmla="*/ 114407 w 1939588"/>
                <a:gd name="connsiteY24" fmla="*/ 932765 h 1943288"/>
                <a:gd name="connsiteX25" fmla="*/ 287808 w 1939588"/>
                <a:gd name="connsiteY25" fmla="*/ 932765 h 1943288"/>
                <a:gd name="connsiteX26" fmla="*/ 332892 w 1939588"/>
                <a:gd name="connsiteY26" fmla="*/ 893750 h 1943288"/>
                <a:gd name="connsiteX27" fmla="*/ 348498 w 1939588"/>
                <a:gd name="connsiteY27" fmla="*/ 813119 h 1943288"/>
                <a:gd name="connsiteX28" fmla="*/ 390981 w 1939588"/>
                <a:gd name="connsiteY28" fmla="*/ 774104 h 1943288"/>
                <a:gd name="connsiteX29" fmla="*/ 420459 w 1939588"/>
                <a:gd name="connsiteY29" fmla="*/ 824390 h 1943288"/>
                <a:gd name="connsiteX30" fmla="*/ 410055 w 1939588"/>
                <a:gd name="connsiteY30" fmla="*/ 892016 h 1943288"/>
                <a:gd name="connsiteX31" fmla="*/ 443001 w 1939588"/>
                <a:gd name="connsiteY31" fmla="*/ 931898 h 1943288"/>
                <a:gd name="connsiteX32" fmla="*/ 599062 w 1939588"/>
                <a:gd name="connsiteY32" fmla="*/ 931898 h 1943288"/>
                <a:gd name="connsiteX33" fmla="*/ 638944 w 1939588"/>
                <a:gd name="connsiteY33" fmla="*/ 897218 h 1943288"/>
                <a:gd name="connsiteX34" fmla="*/ 899045 w 1939588"/>
                <a:gd name="connsiteY34" fmla="*/ 637984 h 1943288"/>
                <a:gd name="connsiteX35" fmla="*/ 932858 w 1939588"/>
                <a:gd name="connsiteY35" fmla="*/ 597235 h 1943288"/>
                <a:gd name="connsiteX36" fmla="*/ 932858 w 1939588"/>
                <a:gd name="connsiteY36" fmla="*/ 441174 h 1943288"/>
                <a:gd name="connsiteX37" fmla="*/ 896444 w 1939588"/>
                <a:gd name="connsiteY37" fmla="*/ 409095 h 1943288"/>
                <a:gd name="connsiteX38" fmla="*/ 701368 w 1939588"/>
                <a:gd name="connsiteY38" fmla="*/ 474120 h 1943288"/>
                <a:gd name="connsiteX39" fmla="*/ 567850 w 1939588"/>
                <a:gd name="connsiteY39" fmla="*/ 567757 h 1943288"/>
                <a:gd name="connsiteX40" fmla="*/ 509761 w 1939588"/>
                <a:gd name="connsiteY40" fmla="*/ 571224 h 1943288"/>
                <a:gd name="connsiteX41" fmla="*/ 520165 w 1939588"/>
                <a:gd name="connsiteY41" fmla="*/ 514869 h 1943288"/>
                <a:gd name="connsiteX42" fmla="*/ 820148 w 1939588"/>
                <a:gd name="connsiteY42" fmla="*/ 344937 h 1943288"/>
                <a:gd name="connsiteX43" fmla="*/ 923321 w 1939588"/>
                <a:gd name="connsiteY43" fmla="*/ 316325 h 1943288"/>
                <a:gd name="connsiteX44" fmla="*/ 934592 w 1939588"/>
                <a:gd name="connsiteY44" fmla="*/ 203615 h 1943288"/>
                <a:gd name="connsiteX45" fmla="*/ 931991 w 1939588"/>
                <a:gd name="connsiteY45" fmla="*/ 1741680 h 1943288"/>
                <a:gd name="connsiteX46" fmla="*/ 931991 w 1939588"/>
                <a:gd name="connsiteY46" fmla="*/ 1654979 h 1943288"/>
                <a:gd name="connsiteX47" fmla="*/ 890375 w 1939588"/>
                <a:gd name="connsiteY47" fmla="*/ 1607294 h 1943288"/>
                <a:gd name="connsiteX48" fmla="*/ 573919 w 1939588"/>
                <a:gd name="connsiteY48" fmla="*/ 1478111 h 1943288"/>
                <a:gd name="connsiteX49" fmla="*/ 499357 w 1939588"/>
                <a:gd name="connsiteY49" fmla="*/ 1459037 h 1943288"/>
                <a:gd name="connsiteX50" fmla="*/ 351099 w 1939588"/>
                <a:gd name="connsiteY50" fmla="*/ 1391410 h 1943288"/>
                <a:gd name="connsiteX51" fmla="*/ 349365 w 1939588"/>
                <a:gd name="connsiteY51" fmla="*/ 1231882 h 1943288"/>
                <a:gd name="connsiteX52" fmla="*/ 358902 w 1939588"/>
                <a:gd name="connsiteY52" fmla="*/ 1171191 h 1943288"/>
                <a:gd name="connsiteX53" fmla="*/ 332025 w 1939588"/>
                <a:gd name="connsiteY53" fmla="*/ 1044609 h 1943288"/>
                <a:gd name="connsiteX54" fmla="*/ 293010 w 1939588"/>
                <a:gd name="connsiteY54" fmla="*/ 1008195 h 1943288"/>
                <a:gd name="connsiteX55" fmla="*/ 110939 w 1939588"/>
                <a:gd name="connsiteY55" fmla="*/ 1008195 h 1943288"/>
                <a:gd name="connsiteX56" fmla="*/ 77993 w 1939588"/>
                <a:gd name="connsiteY56" fmla="*/ 1044609 h 1943288"/>
                <a:gd name="connsiteX57" fmla="*/ 97934 w 1939588"/>
                <a:gd name="connsiteY57" fmla="*/ 1164255 h 1943288"/>
                <a:gd name="connsiteX58" fmla="*/ 462942 w 1939588"/>
                <a:gd name="connsiteY58" fmla="*/ 1700064 h 1943288"/>
                <a:gd name="connsiteX59" fmla="*/ 891242 w 1939588"/>
                <a:gd name="connsiteY59" fmla="*/ 1862193 h 1943288"/>
                <a:gd name="connsiteX60" fmla="*/ 931991 w 1939588"/>
                <a:gd name="connsiteY60" fmla="*/ 1824045 h 1943288"/>
                <a:gd name="connsiteX61" fmla="*/ 931991 w 1939588"/>
                <a:gd name="connsiteY61" fmla="*/ 1741680 h 1943288"/>
                <a:gd name="connsiteX62" fmla="*/ 1008288 w 1939588"/>
                <a:gd name="connsiteY62" fmla="*/ 1738212 h 1943288"/>
                <a:gd name="connsiteX63" fmla="*/ 1008288 w 1939588"/>
                <a:gd name="connsiteY63" fmla="*/ 1738212 h 1943288"/>
                <a:gd name="connsiteX64" fmla="*/ 1008288 w 1939588"/>
                <a:gd name="connsiteY64" fmla="*/ 1803237 h 1943288"/>
                <a:gd name="connsiteX65" fmla="*/ 1075047 w 1939588"/>
                <a:gd name="connsiteY65" fmla="*/ 1858725 h 1943288"/>
                <a:gd name="connsiteX66" fmla="*/ 1590047 w 1939588"/>
                <a:gd name="connsiteY66" fmla="*/ 1605560 h 1943288"/>
                <a:gd name="connsiteX67" fmla="*/ 1862286 w 1939588"/>
                <a:gd name="connsiteY67" fmla="*/ 1045476 h 1943288"/>
                <a:gd name="connsiteX68" fmla="*/ 1830207 w 1939588"/>
                <a:gd name="connsiteY68" fmla="*/ 1007328 h 1943288"/>
                <a:gd name="connsiteX69" fmla="*/ 1648137 w 1939588"/>
                <a:gd name="connsiteY69" fmla="*/ 1008195 h 1943288"/>
                <a:gd name="connsiteX70" fmla="*/ 1613456 w 1939588"/>
                <a:gd name="connsiteY70" fmla="*/ 1025535 h 1943288"/>
                <a:gd name="connsiteX71" fmla="*/ 1576175 w 1939588"/>
                <a:gd name="connsiteY71" fmla="*/ 1198068 h 1943288"/>
                <a:gd name="connsiteX72" fmla="*/ 1585712 w 1939588"/>
                <a:gd name="connsiteY72" fmla="*/ 1225812 h 1943288"/>
                <a:gd name="connsiteX73" fmla="*/ 1587446 w 1939588"/>
                <a:gd name="connsiteY73" fmla="*/ 1392277 h 1943288"/>
                <a:gd name="connsiteX74" fmla="*/ 1433987 w 1939588"/>
                <a:gd name="connsiteY74" fmla="*/ 1457303 h 1943288"/>
                <a:gd name="connsiteX75" fmla="*/ 1370695 w 1939588"/>
                <a:gd name="connsiteY75" fmla="*/ 1472908 h 1943288"/>
                <a:gd name="connsiteX76" fmla="*/ 1042968 w 1939588"/>
                <a:gd name="connsiteY76" fmla="*/ 1607294 h 1943288"/>
                <a:gd name="connsiteX77" fmla="*/ 1007421 w 1939588"/>
                <a:gd name="connsiteY77" fmla="*/ 1646309 h 1943288"/>
                <a:gd name="connsiteX78" fmla="*/ 1008288 w 1939588"/>
                <a:gd name="connsiteY78" fmla="*/ 1738212 h 1943288"/>
                <a:gd name="connsiteX79" fmla="*/ 1011756 w 1939588"/>
                <a:gd name="connsiteY79" fmla="*/ 867740 h 1943288"/>
                <a:gd name="connsiteX80" fmla="*/ 1040367 w 1939588"/>
                <a:gd name="connsiteY80" fmla="*/ 846932 h 1943288"/>
                <a:gd name="connsiteX81" fmla="*/ 1545830 w 1939588"/>
                <a:gd name="connsiteY81" fmla="*/ 343203 h 1943288"/>
                <a:gd name="connsiteX82" fmla="*/ 1538027 w 1939588"/>
                <a:gd name="connsiteY82" fmla="*/ 289448 h 1943288"/>
                <a:gd name="connsiteX83" fmla="*/ 1065510 w 1939588"/>
                <a:gd name="connsiteY83" fmla="*/ 84836 h 1943288"/>
                <a:gd name="connsiteX84" fmla="*/ 1010022 w 1939588"/>
                <a:gd name="connsiteY84" fmla="*/ 132521 h 1943288"/>
                <a:gd name="connsiteX85" fmla="*/ 1010022 w 1939588"/>
                <a:gd name="connsiteY85" fmla="*/ 816587 h 1943288"/>
                <a:gd name="connsiteX86" fmla="*/ 1011756 w 1939588"/>
                <a:gd name="connsiteY86" fmla="*/ 867740 h 1943288"/>
                <a:gd name="connsiteX87" fmla="*/ 1736571 w 1939588"/>
                <a:gd name="connsiteY87" fmla="*/ 933632 h 1943288"/>
                <a:gd name="connsiteX88" fmla="*/ 1736571 w 1939588"/>
                <a:gd name="connsiteY88" fmla="*/ 931031 h 1943288"/>
                <a:gd name="connsiteX89" fmla="*/ 1831941 w 1939588"/>
                <a:gd name="connsiteY89" fmla="*/ 931031 h 1943288"/>
                <a:gd name="connsiteX90" fmla="*/ 1861420 w 1939588"/>
                <a:gd name="connsiteY90" fmla="*/ 896351 h 1943288"/>
                <a:gd name="connsiteX91" fmla="*/ 1649870 w 1939588"/>
                <a:gd name="connsiteY91" fmla="*/ 399558 h 1943288"/>
                <a:gd name="connsiteX92" fmla="*/ 1595249 w 1939588"/>
                <a:gd name="connsiteY92" fmla="*/ 398691 h 1943288"/>
                <a:gd name="connsiteX93" fmla="*/ 1482539 w 1939588"/>
                <a:gd name="connsiteY93" fmla="*/ 511401 h 1943288"/>
                <a:gd name="connsiteX94" fmla="*/ 1477337 w 1939588"/>
                <a:gd name="connsiteY94" fmla="*/ 575560 h 1943288"/>
                <a:gd name="connsiteX95" fmla="*/ 1598717 w 1939588"/>
                <a:gd name="connsiteY95" fmla="*/ 826124 h 1943288"/>
                <a:gd name="connsiteX96" fmla="*/ 1628195 w 1939588"/>
                <a:gd name="connsiteY96" fmla="*/ 924095 h 1943288"/>
                <a:gd name="connsiteX97" fmla="*/ 1736571 w 1939588"/>
                <a:gd name="connsiteY97" fmla="*/ 933632 h 1943288"/>
                <a:gd name="connsiteX98" fmla="*/ 931991 w 1939588"/>
                <a:gd name="connsiteY98" fmla="*/ 1424356 h 1943288"/>
                <a:gd name="connsiteX99" fmla="*/ 931991 w 1939588"/>
                <a:gd name="connsiteY99" fmla="*/ 1354996 h 1943288"/>
                <a:gd name="connsiteX100" fmla="*/ 888641 w 1939588"/>
                <a:gd name="connsiteY100" fmla="*/ 1300375 h 1943288"/>
                <a:gd name="connsiteX101" fmla="*/ 638944 w 1939588"/>
                <a:gd name="connsiteY101" fmla="*/ 1046343 h 1943288"/>
                <a:gd name="connsiteX102" fmla="*/ 592993 w 1939588"/>
                <a:gd name="connsiteY102" fmla="*/ 1009061 h 1943288"/>
                <a:gd name="connsiteX103" fmla="*/ 480282 w 1939588"/>
                <a:gd name="connsiteY103" fmla="*/ 1009061 h 1943288"/>
                <a:gd name="connsiteX104" fmla="*/ 416124 w 1939588"/>
                <a:gd name="connsiteY104" fmla="*/ 1093161 h 1943288"/>
                <a:gd name="connsiteX105" fmla="*/ 422193 w 1939588"/>
                <a:gd name="connsiteY105" fmla="*/ 1113969 h 1943288"/>
                <a:gd name="connsiteX106" fmla="*/ 481149 w 1939588"/>
                <a:gd name="connsiteY106" fmla="*/ 1164255 h 1943288"/>
                <a:gd name="connsiteX107" fmla="*/ 614668 w 1939588"/>
                <a:gd name="connsiteY107" fmla="*/ 1372336 h 1943288"/>
                <a:gd name="connsiteX108" fmla="*/ 628540 w 1939588"/>
                <a:gd name="connsiteY108" fmla="*/ 1422622 h 1943288"/>
                <a:gd name="connsiteX109" fmla="*/ 867833 w 1939588"/>
                <a:gd name="connsiteY109" fmla="*/ 1528397 h 1943288"/>
                <a:gd name="connsiteX110" fmla="*/ 932858 w 1939588"/>
                <a:gd name="connsiteY110" fmla="*/ 1472042 h 1943288"/>
                <a:gd name="connsiteX111" fmla="*/ 931991 w 1939588"/>
                <a:gd name="connsiteY111" fmla="*/ 1424356 h 1943288"/>
                <a:gd name="connsiteX112" fmla="*/ 1008288 w 1939588"/>
                <a:gd name="connsiteY112" fmla="*/ 1418287 h 1943288"/>
                <a:gd name="connsiteX113" fmla="*/ 1008288 w 1939588"/>
                <a:gd name="connsiteY113" fmla="*/ 1487648 h 1943288"/>
                <a:gd name="connsiteX114" fmla="*/ 1055106 w 1939588"/>
                <a:gd name="connsiteY114" fmla="*/ 1531865 h 1943288"/>
                <a:gd name="connsiteX115" fmla="*/ 1316941 w 1939588"/>
                <a:gd name="connsiteY115" fmla="*/ 1418287 h 1943288"/>
                <a:gd name="connsiteX116" fmla="*/ 1328212 w 1939588"/>
                <a:gd name="connsiteY116" fmla="*/ 1379272 h 1943288"/>
                <a:gd name="connsiteX117" fmla="*/ 1474736 w 1939588"/>
                <a:gd name="connsiteY117" fmla="*/ 1161654 h 1943288"/>
                <a:gd name="connsiteX118" fmla="*/ 1512884 w 1939588"/>
                <a:gd name="connsiteY118" fmla="*/ 1138245 h 1943288"/>
                <a:gd name="connsiteX119" fmla="*/ 1532825 w 1939588"/>
                <a:gd name="connsiteY119" fmla="*/ 1045476 h 1943288"/>
                <a:gd name="connsiteX120" fmla="*/ 1500746 w 1939588"/>
                <a:gd name="connsiteY120" fmla="*/ 1008195 h 1943288"/>
                <a:gd name="connsiteX121" fmla="*/ 1344685 w 1939588"/>
                <a:gd name="connsiteY121" fmla="*/ 1008195 h 1943288"/>
                <a:gd name="connsiteX122" fmla="*/ 1302202 w 1939588"/>
                <a:gd name="connsiteY122" fmla="*/ 1045476 h 1943288"/>
                <a:gd name="connsiteX123" fmla="*/ 1094121 w 1939588"/>
                <a:gd name="connsiteY123" fmla="*/ 1287370 h 1943288"/>
                <a:gd name="connsiteX124" fmla="*/ 1008288 w 1939588"/>
                <a:gd name="connsiteY124" fmla="*/ 1413952 h 1943288"/>
                <a:gd name="connsiteX125" fmla="*/ 1008288 w 1939588"/>
                <a:gd name="connsiteY125" fmla="*/ 1418287 h 1943288"/>
                <a:gd name="connsiteX126" fmla="*/ 1396706 w 1939588"/>
                <a:gd name="connsiteY126" fmla="*/ 597235 h 1943288"/>
                <a:gd name="connsiteX127" fmla="*/ 1248448 w 1939588"/>
                <a:gd name="connsiteY127" fmla="*/ 747226 h 1943288"/>
                <a:gd name="connsiteX128" fmla="*/ 1252783 w 1939588"/>
                <a:gd name="connsiteY128" fmla="*/ 781907 h 1943288"/>
                <a:gd name="connsiteX129" fmla="*/ 1303069 w 1939588"/>
                <a:gd name="connsiteY129" fmla="*/ 900686 h 1943288"/>
                <a:gd name="connsiteX130" fmla="*/ 1336882 w 1939588"/>
                <a:gd name="connsiteY130" fmla="*/ 929297 h 1943288"/>
                <a:gd name="connsiteX131" fmla="*/ 1505948 w 1939588"/>
                <a:gd name="connsiteY131" fmla="*/ 929297 h 1943288"/>
                <a:gd name="connsiteX132" fmla="*/ 1531091 w 1939588"/>
                <a:gd name="connsiteY132" fmla="*/ 900686 h 1943288"/>
                <a:gd name="connsiteX133" fmla="*/ 1396706 w 1939588"/>
                <a:gd name="connsiteY133" fmla="*/ 597235 h 1943288"/>
                <a:gd name="connsiteX134" fmla="*/ 931991 w 1939588"/>
                <a:gd name="connsiteY134" fmla="*/ 820055 h 1943288"/>
                <a:gd name="connsiteX135" fmla="*/ 931124 w 1939588"/>
                <a:gd name="connsiteY135" fmla="*/ 737689 h 1943288"/>
                <a:gd name="connsiteX136" fmla="*/ 905114 w 1939588"/>
                <a:gd name="connsiteY136" fmla="*/ 716881 h 1943288"/>
                <a:gd name="connsiteX137" fmla="*/ 729980 w 1939588"/>
                <a:gd name="connsiteY137" fmla="*/ 864272 h 1943288"/>
                <a:gd name="connsiteX138" fmla="*/ 776798 w 1939588"/>
                <a:gd name="connsiteY138" fmla="*/ 931898 h 1943288"/>
                <a:gd name="connsiteX139" fmla="*/ 820148 w 1939588"/>
                <a:gd name="connsiteY139" fmla="*/ 931898 h 1943288"/>
                <a:gd name="connsiteX140" fmla="*/ 931991 w 1939588"/>
                <a:gd name="connsiteY140" fmla="*/ 820055 h 1943288"/>
                <a:gd name="connsiteX141" fmla="*/ 821015 w 1939588"/>
                <a:gd name="connsiteY141" fmla="*/ 1008195 h 1943288"/>
                <a:gd name="connsiteX142" fmla="*/ 738650 w 1939588"/>
                <a:gd name="connsiteY142" fmla="*/ 1009928 h 1943288"/>
                <a:gd name="connsiteX143" fmla="*/ 717842 w 1939588"/>
                <a:gd name="connsiteY143" fmla="*/ 1038540 h 1943288"/>
                <a:gd name="connsiteX144" fmla="*/ 903380 w 1939588"/>
                <a:gd name="connsiteY144" fmla="*/ 1223211 h 1943288"/>
                <a:gd name="connsiteX145" fmla="*/ 930257 w 1939588"/>
                <a:gd name="connsiteY145" fmla="*/ 1203270 h 1943288"/>
                <a:gd name="connsiteX146" fmla="*/ 931991 w 1939588"/>
                <a:gd name="connsiteY146" fmla="*/ 1120905 h 1943288"/>
                <a:gd name="connsiteX147" fmla="*/ 821015 w 1939588"/>
                <a:gd name="connsiteY147" fmla="*/ 1008195 h 1943288"/>
                <a:gd name="connsiteX148" fmla="*/ 1008288 w 1939588"/>
                <a:gd name="connsiteY148" fmla="*/ 1117437 h 1943288"/>
                <a:gd name="connsiteX149" fmla="*/ 1010022 w 1939588"/>
                <a:gd name="connsiteY149" fmla="*/ 1199802 h 1943288"/>
                <a:gd name="connsiteX150" fmla="*/ 1036899 w 1939588"/>
                <a:gd name="connsiteY150" fmla="*/ 1223211 h 1943288"/>
                <a:gd name="connsiteX151" fmla="*/ 1212034 w 1939588"/>
                <a:gd name="connsiteY151" fmla="*/ 1070619 h 1943288"/>
                <a:gd name="connsiteX152" fmla="*/ 1166082 w 1939588"/>
                <a:gd name="connsiteY152" fmla="*/ 1008195 h 1943288"/>
                <a:gd name="connsiteX153" fmla="*/ 1118397 w 1939588"/>
                <a:gd name="connsiteY153" fmla="*/ 1008195 h 1943288"/>
                <a:gd name="connsiteX154" fmla="*/ 1008288 w 1939588"/>
                <a:gd name="connsiteY154" fmla="*/ 1117437 h 1943288"/>
                <a:gd name="connsiteX155" fmla="*/ 550510 w 1939588"/>
                <a:gd name="connsiteY155" fmla="*/ 1311646 h 1943288"/>
                <a:gd name="connsiteX156" fmla="*/ 476814 w 1939588"/>
                <a:gd name="connsiteY156" fmla="*/ 1238817 h 1943288"/>
                <a:gd name="connsiteX157" fmla="*/ 404853 w 1939588"/>
                <a:gd name="connsiteY157" fmla="*/ 1309045 h 1943288"/>
                <a:gd name="connsiteX158" fmla="*/ 475947 w 1939588"/>
                <a:gd name="connsiteY158" fmla="*/ 1384474 h 1943288"/>
                <a:gd name="connsiteX159" fmla="*/ 550510 w 1939588"/>
                <a:gd name="connsiteY159" fmla="*/ 1311646 h 1943288"/>
                <a:gd name="connsiteX160" fmla="*/ 1536293 w 1939588"/>
                <a:gd name="connsiteY160" fmla="*/ 1311646 h 1943288"/>
                <a:gd name="connsiteX161" fmla="*/ 1462598 w 1939588"/>
                <a:gd name="connsiteY161" fmla="*/ 1238817 h 1943288"/>
                <a:gd name="connsiteX162" fmla="*/ 1390636 w 1939588"/>
                <a:gd name="connsiteY162" fmla="*/ 1309045 h 1943288"/>
                <a:gd name="connsiteX163" fmla="*/ 1461731 w 1939588"/>
                <a:gd name="connsiteY163" fmla="*/ 1384474 h 1943288"/>
                <a:gd name="connsiteX164" fmla="*/ 1536293 w 1939588"/>
                <a:gd name="connsiteY164" fmla="*/ 1311646 h 1943288"/>
                <a:gd name="connsiteX165" fmla="*/ 383178 w 1939588"/>
                <a:gd name="connsiteY165" fmla="*/ 309389 h 1943288"/>
                <a:gd name="connsiteX166" fmla="*/ 308616 w 1939588"/>
                <a:gd name="connsiteY166" fmla="*/ 237428 h 1943288"/>
                <a:gd name="connsiteX167" fmla="*/ 237521 w 1939588"/>
                <a:gd name="connsiteY167" fmla="*/ 308522 h 1943288"/>
                <a:gd name="connsiteX168" fmla="*/ 309483 w 1939588"/>
                <a:gd name="connsiteY168" fmla="*/ 383085 h 1943288"/>
                <a:gd name="connsiteX169" fmla="*/ 383178 w 1939588"/>
                <a:gd name="connsiteY169" fmla="*/ 309389 h 1943288"/>
                <a:gd name="connsiteX170" fmla="*/ 1187758 w 1939588"/>
                <a:gd name="connsiteY170" fmla="*/ 826991 h 1943288"/>
                <a:gd name="connsiteX171" fmla="*/ 1075914 w 1939588"/>
                <a:gd name="connsiteY171" fmla="*/ 929297 h 1943288"/>
                <a:gd name="connsiteX172" fmla="*/ 1144407 w 1939588"/>
                <a:gd name="connsiteY172" fmla="*/ 931898 h 1943288"/>
                <a:gd name="connsiteX173" fmla="*/ 1225906 w 1939588"/>
                <a:gd name="connsiteY173" fmla="*/ 920627 h 1943288"/>
                <a:gd name="connsiteX174" fmla="*/ 1192093 w 1939588"/>
                <a:gd name="connsiteY174" fmla="*/ 829592 h 1943288"/>
                <a:gd name="connsiteX175" fmla="*/ 1187758 w 1939588"/>
                <a:gd name="connsiteY175" fmla="*/ 826991 h 1943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</a:cxnLst>
              <a:rect l="l" t="t" r="r" b="b"/>
              <a:pathLst>
                <a:path w="1939588" h="1943288">
                  <a:moveTo>
                    <a:pt x="1939450" y="972647"/>
                  </a:moveTo>
                  <a:cubicBezTo>
                    <a:pt x="1940317" y="1375804"/>
                    <a:pt x="1668945" y="1741680"/>
                    <a:pt x="1298734" y="1880400"/>
                  </a:cubicBezTo>
                  <a:cubicBezTo>
                    <a:pt x="1160880" y="1931554"/>
                    <a:pt x="1018692" y="1954963"/>
                    <a:pt x="873902" y="1937623"/>
                  </a:cubicBezTo>
                  <a:cubicBezTo>
                    <a:pt x="647614" y="1909879"/>
                    <a:pt x="450804" y="1816242"/>
                    <a:pt x="290409" y="1653245"/>
                  </a:cubicBezTo>
                  <a:cubicBezTo>
                    <a:pt x="89264" y="1448632"/>
                    <a:pt x="-14777" y="1204137"/>
                    <a:pt x="1696" y="914558"/>
                  </a:cubicBezTo>
                  <a:cubicBezTo>
                    <a:pt x="11233" y="748093"/>
                    <a:pt x="63254" y="592033"/>
                    <a:pt x="155156" y="451578"/>
                  </a:cubicBezTo>
                  <a:cubicBezTo>
                    <a:pt x="175097" y="421233"/>
                    <a:pt x="184634" y="396090"/>
                    <a:pt x="169028" y="357075"/>
                  </a:cubicBezTo>
                  <a:cubicBezTo>
                    <a:pt x="148220" y="303320"/>
                    <a:pt x="161225" y="247832"/>
                    <a:pt x="203708" y="205349"/>
                  </a:cubicBezTo>
                  <a:cubicBezTo>
                    <a:pt x="247925" y="161132"/>
                    <a:pt x="304281" y="148994"/>
                    <a:pt x="359769" y="170669"/>
                  </a:cubicBezTo>
                  <a:cubicBezTo>
                    <a:pt x="396183" y="184541"/>
                    <a:pt x="418725" y="175871"/>
                    <a:pt x="446469" y="158531"/>
                  </a:cubicBezTo>
                  <a:cubicBezTo>
                    <a:pt x="621604" y="46687"/>
                    <a:pt x="813212" y="-10535"/>
                    <a:pt x="1021293" y="1603"/>
                  </a:cubicBezTo>
                  <a:cubicBezTo>
                    <a:pt x="1270990" y="16342"/>
                    <a:pt x="1483406" y="118649"/>
                    <a:pt x="1657674" y="296384"/>
                  </a:cubicBezTo>
                  <a:cubicBezTo>
                    <a:pt x="1803330" y="444642"/>
                    <a:pt x="1896100" y="620644"/>
                    <a:pt x="1927312" y="826991"/>
                  </a:cubicBezTo>
                  <a:cubicBezTo>
                    <a:pt x="1929913" y="845198"/>
                    <a:pt x="1936849" y="863405"/>
                    <a:pt x="1937716" y="881612"/>
                  </a:cubicBezTo>
                  <a:cubicBezTo>
                    <a:pt x="1940317" y="911957"/>
                    <a:pt x="1939450" y="942302"/>
                    <a:pt x="1939450" y="972647"/>
                  </a:cubicBezTo>
                  <a:close/>
                  <a:moveTo>
                    <a:pt x="934592" y="203615"/>
                  </a:moveTo>
                  <a:cubicBezTo>
                    <a:pt x="933725" y="203615"/>
                    <a:pt x="932858" y="203615"/>
                    <a:pt x="931991" y="203615"/>
                  </a:cubicBezTo>
                  <a:cubicBezTo>
                    <a:pt x="931991" y="173270"/>
                    <a:pt x="931991" y="142925"/>
                    <a:pt x="931991" y="112580"/>
                  </a:cubicBezTo>
                  <a:cubicBezTo>
                    <a:pt x="932858" y="87436"/>
                    <a:pt x="923321" y="76166"/>
                    <a:pt x="895577" y="79633"/>
                  </a:cubicBezTo>
                  <a:cubicBezTo>
                    <a:pt x="745586" y="96974"/>
                    <a:pt x="606865" y="142925"/>
                    <a:pt x="479415" y="225290"/>
                  </a:cubicBezTo>
                  <a:cubicBezTo>
                    <a:pt x="456006" y="240896"/>
                    <a:pt x="450804" y="256502"/>
                    <a:pt x="454272" y="282512"/>
                  </a:cubicBezTo>
                  <a:cubicBezTo>
                    <a:pt x="470745" y="393489"/>
                    <a:pt x="392715" y="471519"/>
                    <a:pt x="283473" y="455046"/>
                  </a:cubicBezTo>
                  <a:cubicBezTo>
                    <a:pt x="255728" y="450711"/>
                    <a:pt x="239255" y="456780"/>
                    <a:pt x="223649" y="481923"/>
                  </a:cubicBezTo>
                  <a:cubicBezTo>
                    <a:pt x="142151" y="607639"/>
                    <a:pt x="97067" y="746359"/>
                    <a:pt x="78860" y="894617"/>
                  </a:cubicBezTo>
                  <a:cubicBezTo>
                    <a:pt x="75392" y="925829"/>
                    <a:pt x="87530" y="932765"/>
                    <a:pt x="114407" y="932765"/>
                  </a:cubicBezTo>
                  <a:cubicBezTo>
                    <a:pt x="172496" y="931898"/>
                    <a:pt x="229718" y="931898"/>
                    <a:pt x="287808" y="932765"/>
                  </a:cubicBezTo>
                  <a:cubicBezTo>
                    <a:pt x="315552" y="932765"/>
                    <a:pt x="330291" y="923228"/>
                    <a:pt x="332892" y="893750"/>
                  </a:cubicBezTo>
                  <a:cubicBezTo>
                    <a:pt x="335493" y="866873"/>
                    <a:pt x="338094" y="838262"/>
                    <a:pt x="348498" y="813119"/>
                  </a:cubicBezTo>
                  <a:cubicBezTo>
                    <a:pt x="355434" y="797513"/>
                    <a:pt x="376242" y="787109"/>
                    <a:pt x="390981" y="774104"/>
                  </a:cubicBezTo>
                  <a:cubicBezTo>
                    <a:pt x="401385" y="790577"/>
                    <a:pt x="417858" y="807050"/>
                    <a:pt x="420459" y="824390"/>
                  </a:cubicBezTo>
                  <a:cubicBezTo>
                    <a:pt x="423060" y="846065"/>
                    <a:pt x="414390" y="869474"/>
                    <a:pt x="410055" y="892016"/>
                  </a:cubicBezTo>
                  <a:cubicBezTo>
                    <a:pt x="404853" y="918893"/>
                    <a:pt x="412656" y="932765"/>
                    <a:pt x="443001" y="931898"/>
                  </a:cubicBezTo>
                  <a:cubicBezTo>
                    <a:pt x="495022" y="930164"/>
                    <a:pt x="547042" y="931031"/>
                    <a:pt x="599062" y="931898"/>
                  </a:cubicBezTo>
                  <a:cubicBezTo>
                    <a:pt x="623338" y="931898"/>
                    <a:pt x="632875" y="921494"/>
                    <a:pt x="638944" y="897218"/>
                  </a:cubicBezTo>
                  <a:cubicBezTo>
                    <a:pt x="672757" y="758497"/>
                    <a:pt x="760325" y="670930"/>
                    <a:pt x="899045" y="637984"/>
                  </a:cubicBezTo>
                  <a:cubicBezTo>
                    <a:pt x="924188" y="631915"/>
                    <a:pt x="932858" y="620644"/>
                    <a:pt x="932858" y="597235"/>
                  </a:cubicBezTo>
                  <a:cubicBezTo>
                    <a:pt x="932858" y="545214"/>
                    <a:pt x="931991" y="493194"/>
                    <a:pt x="932858" y="441174"/>
                  </a:cubicBezTo>
                  <a:cubicBezTo>
                    <a:pt x="933725" y="414297"/>
                    <a:pt x="921587" y="401292"/>
                    <a:pt x="896444" y="409095"/>
                  </a:cubicBezTo>
                  <a:cubicBezTo>
                    <a:pt x="830552" y="429036"/>
                    <a:pt x="762926" y="444642"/>
                    <a:pt x="701368" y="474120"/>
                  </a:cubicBezTo>
                  <a:cubicBezTo>
                    <a:pt x="652816" y="496662"/>
                    <a:pt x="613801" y="539146"/>
                    <a:pt x="567850" y="567757"/>
                  </a:cubicBezTo>
                  <a:cubicBezTo>
                    <a:pt x="553111" y="576427"/>
                    <a:pt x="528835" y="570358"/>
                    <a:pt x="509761" y="571224"/>
                  </a:cubicBezTo>
                  <a:cubicBezTo>
                    <a:pt x="512362" y="552151"/>
                    <a:pt x="508894" y="526140"/>
                    <a:pt x="520165" y="514869"/>
                  </a:cubicBezTo>
                  <a:cubicBezTo>
                    <a:pt x="603397" y="429903"/>
                    <a:pt x="703969" y="372681"/>
                    <a:pt x="820148" y="344937"/>
                  </a:cubicBezTo>
                  <a:cubicBezTo>
                    <a:pt x="855695" y="336267"/>
                    <a:pt x="905981" y="338868"/>
                    <a:pt x="923321" y="316325"/>
                  </a:cubicBezTo>
                  <a:cubicBezTo>
                    <a:pt x="941529" y="290315"/>
                    <a:pt x="931991" y="241763"/>
                    <a:pt x="934592" y="203615"/>
                  </a:cubicBezTo>
                  <a:close/>
                  <a:moveTo>
                    <a:pt x="931991" y="1741680"/>
                  </a:moveTo>
                  <a:cubicBezTo>
                    <a:pt x="931991" y="1713069"/>
                    <a:pt x="931124" y="1683591"/>
                    <a:pt x="931991" y="1654979"/>
                  </a:cubicBezTo>
                  <a:cubicBezTo>
                    <a:pt x="932858" y="1625501"/>
                    <a:pt x="922454" y="1610762"/>
                    <a:pt x="890375" y="1607294"/>
                  </a:cubicBezTo>
                  <a:cubicBezTo>
                    <a:pt x="772463" y="1595156"/>
                    <a:pt x="668422" y="1549205"/>
                    <a:pt x="573919" y="1478111"/>
                  </a:cubicBezTo>
                  <a:cubicBezTo>
                    <a:pt x="554845" y="1463372"/>
                    <a:pt x="523633" y="1456435"/>
                    <a:pt x="499357" y="1459037"/>
                  </a:cubicBezTo>
                  <a:cubicBezTo>
                    <a:pt x="435198" y="1464238"/>
                    <a:pt x="384912" y="1445165"/>
                    <a:pt x="351099" y="1391410"/>
                  </a:cubicBezTo>
                  <a:cubicBezTo>
                    <a:pt x="318153" y="1339390"/>
                    <a:pt x="320754" y="1286503"/>
                    <a:pt x="349365" y="1231882"/>
                  </a:cubicBezTo>
                  <a:cubicBezTo>
                    <a:pt x="358035" y="1214541"/>
                    <a:pt x="361503" y="1191132"/>
                    <a:pt x="358902" y="1171191"/>
                  </a:cubicBezTo>
                  <a:cubicBezTo>
                    <a:pt x="352833" y="1128708"/>
                    <a:pt x="338961" y="1087092"/>
                    <a:pt x="332025" y="1044609"/>
                  </a:cubicBezTo>
                  <a:cubicBezTo>
                    <a:pt x="327690" y="1020333"/>
                    <a:pt x="318153" y="1008195"/>
                    <a:pt x="293010" y="1008195"/>
                  </a:cubicBezTo>
                  <a:cubicBezTo>
                    <a:pt x="232319" y="1008195"/>
                    <a:pt x="171629" y="1009061"/>
                    <a:pt x="110939" y="1008195"/>
                  </a:cubicBezTo>
                  <a:cubicBezTo>
                    <a:pt x="84929" y="1008195"/>
                    <a:pt x="72791" y="1017731"/>
                    <a:pt x="77993" y="1044609"/>
                  </a:cubicBezTo>
                  <a:cubicBezTo>
                    <a:pt x="84929" y="1084491"/>
                    <a:pt x="88397" y="1125240"/>
                    <a:pt x="97934" y="1164255"/>
                  </a:cubicBezTo>
                  <a:cubicBezTo>
                    <a:pt x="152555" y="1387942"/>
                    <a:pt x="277404" y="1566545"/>
                    <a:pt x="462942" y="1700064"/>
                  </a:cubicBezTo>
                  <a:cubicBezTo>
                    <a:pt x="590392" y="1791966"/>
                    <a:pt x="733448" y="1846587"/>
                    <a:pt x="891242" y="1862193"/>
                  </a:cubicBezTo>
                  <a:cubicBezTo>
                    <a:pt x="923321" y="1865661"/>
                    <a:pt x="932858" y="1853523"/>
                    <a:pt x="931991" y="1824045"/>
                  </a:cubicBezTo>
                  <a:cubicBezTo>
                    <a:pt x="931124" y="1796301"/>
                    <a:pt x="931991" y="1769424"/>
                    <a:pt x="931991" y="1741680"/>
                  </a:cubicBezTo>
                  <a:close/>
                  <a:moveTo>
                    <a:pt x="1008288" y="1738212"/>
                  </a:moveTo>
                  <a:cubicBezTo>
                    <a:pt x="1008288" y="1738212"/>
                    <a:pt x="1008288" y="1738212"/>
                    <a:pt x="1008288" y="1738212"/>
                  </a:cubicBezTo>
                  <a:cubicBezTo>
                    <a:pt x="1008288" y="1759887"/>
                    <a:pt x="1008288" y="1781562"/>
                    <a:pt x="1008288" y="1803237"/>
                  </a:cubicBezTo>
                  <a:cubicBezTo>
                    <a:pt x="1008288" y="1867395"/>
                    <a:pt x="1009155" y="1866528"/>
                    <a:pt x="1075047" y="1858725"/>
                  </a:cubicBezTo>
                  <a:cubicBezTo>
                    <a:pt x="1276192" y="1833582"/>
                    <a:pt x="1446992" y="1745148"/>
                    <a:pt x="1590047" y="1605560"/>
                  </a:cubicBezTo>
                  <a:cubicBezTo>
                    <a:pt x="1746975" y="1452967"/>
                    <a:pt x="1839744" y="1265695"/>
                    <a:pt x="1862286" y="1045476"/>
                  </a:cubicBezTo>
                  <a:cubicBezTo>
                    <a:pt x="1864888" y="1020333"/>
                    <a:pt x="1857951" y="1007328"/>
                    <a:pt x="1830207" y="1007328"/>
                  </a:cubicBezTo>
                  <a:cubicBezTo>
                    <a:pt x="1769517" y="1008195"/>
                    <a:pt x="1708827" y="1006460"/>
                    <a:pt x="1648137" y="1008195"/>
                  </a:cubicBezTo>
                  <a:cubicBezTo>
                    <a:pt x="1635999" y="1008195"/>
                    <a:pt x="1616057" y="1016865"/>
                    <a:pt x="1613456" y="1025535"/>
                  </a:cubicBezTo>
                  <a:cubicBezTo>
                    <a:pt x="1598717" y="1082757"/>
                    <a:pt x="1587446" y="1139979"/>
                    <a:pt x="1576175" y="1198068"/>
                  </a:cubicBezTo>
                  <a:cubicBezTo>
                    <a:pt x="1574441" y="1206738"/>
                    <a:pt x="1580510" y="1217142"/>
                    <a:pt x="1585712" y="1225812"/>
                  </a:cubicBezTo>
                  <a:cubicBezTo>
                    <a:pt x="1620392" y="1281301"/>
                    <a:pt x="1622126" y="1337656"/>
                    <a:pt x="1587446" y="1392277"/>
                  </a:cubicBezTo>
                  <a:cubicBezTo>
                    <a:pt x="1551899" y="1447765"/>
                    <a:pt x="1499012" y="1465105"/>
                    <a:pt x="1433987" y="1457303"/>
                  </a:cubicBezTo>
                  <a:cubicBezTo>
                    <a:pt x="1414046" y="1454702"/>
                    <a:pt x="1387168" y="1460770"/>
                    <a:pt x="1370695" y="1472908"/>
                  </a:cubicBezTo>
                  <a:cubicBezTo>
                    <a:pt x="1273591" y="1548338"/>
                    <a:pt x="1165215" y="1595156"/>
                    <a:pt x="1042968" y="1607294"/>
                  </a:cubicBezTo>
                  <a:cubicBezTo>
                    <a:pt x="1017825" y="1609895"/>
                    <a:pt x="1006554" y="1622033"/>
                    <a:pt x="1007421" y="1646309"/>
                  </a:cubicBezTo>
                  <a:cubicBezTo>
                    <a:pt x="1009155" y="1677521"/>
                    <a:pt x="1008288" y="1707867"/>
                    <a:pt x="1008288" y="1738212"/>
                  </a:cubicBezTo>
                  <a:close/>
                  <a:moveTo>
                    <a:pt x="1011756" y="867740"/>
                  </a:moveTo>
                  <a:cubicBezTo>
                    <a:pt x="1026495" y="856469"/>
                    <a:pt x="1034298" y="853001"/>
                    <a:pt x="1040367" y="846932"/>
                  </a:cubicBezTo>
                  <a:cubicBezTo>
                    <a:pt x="1208566" y="678733"/>
                    <a:pt x="1376764" y="510534"/>
                    <a:pt x="1545830" y="343203"/>
                  </a:cubicBezTo>
                  <a:cubicBezTo>
                    <a:pt x="1570973" y="318060"/>
                    <a:pt x="1558835" y="305922"/>
                    <a:pt x="1538027" y="289448"/>
                  </a:cubicBezTo>
                  <a:cubicBezTo>
                    <a:pt x="1400173" y="175871"/>
                    <a:pt x="1244113" y="104777"/>
                    <a:pt x="1065510" y="84836"/>
                  </a:cubicBezTo>
                  <a:cubicBezTo>
                    <a:pt x="1010022" y="78766"/>
                    <a:pt x="1010022" y="75298"/>
                    <a:pt x="1010022" y="132521"/>
                  </a:cubicBezTo>
                  <a:cubicBezTo>
                    <a:pt x="1010022" y="360543"/>
                    <a:pt x="1010022" y="588565"/>
                    <a:pt x="1010022" y="816587"/>
                  </a:cubicBezTo>
                  <a:cubicBezTo>
                    <a:pt x="1008288" y="829592"/>
                    <a:pt x="1010022" y="843464"/>
                    <a:pt x="1011756" y="867740"/>
                  </a:cubicBezTo>
                  <a:close/>
                  <a:moveTo>
                    <a:pt x="1736571" y="933632"/>
                  </a:moveTo>
                  <a:cubicBezTo>
                    <a:pt x="1736571" y="932765"/>
                    <a:pt x="1736571" y="931898"/>
                    <a:pt x="1736571" y="931031"/>
                  </a:cubicBezTo>
                  <a:cubicBezTo>
                    <a:pt x="1768650" y="931031"/>
                    <a:pt x="1799862" y="931031"/>
                    <a:pt x="1831941" y="931031"/>
                  </a:cubicBezTo>
                  <a:cubicBezTo>
                    <a:pt x="1856218" y="931031"/>
                    <a:pt x="1864020" y="920627"/>
                    <a:pt x="1861420" y="896351"/>
                  </a:cubicBezTo>
                  <a:cubicBezTo>
                    <a:pt x="1840611" y="709078"/>
                    <a:pt x="1770384" y="544348"/>
                    <a:pt x="1649870" y="399558"/>
                  </a:cubicBezTo>
                  <a:cubicBezTo>
                    <a:pt x="1629062" y="374415"/>
                    <a:pt x="1615190" y="377016"/>
                    <a:pt x="1595249" y="398691"/>
                  </a:cubicBezTo>
                  <a:cubicBezTo>
                    <a:pt x="1558835" y="437706"/>
                    <a:pt x="1521554" y="475854"/>
                    <a:pt x="1482539" y="511401"/>
                  </a:cubicBezTo>
                  <a:cubicBezTo>
                    <a:pt x="1458263" y="533076"/>
                    <a:pt x="1456529" y="550416"/>
                    <a:pt x="1477337" y="575560"/>
                  </a:cubicBezTo>
                  <a:cubicBezTo>
                    <a:pt x="1538894" y="648388"/>
                    <a:pt x="1575308" y="734221"/>
                    <a:pt x="1598717" y="826124"/>
                  </a:cubicBezTo>
                  <a:cubicBezTo>
                    <a:pt x="1607387" y="859937"/>
                    <a:pt x="1605653" y="908489"/>
                    <a:pt x="1628195" y="924095"/>
                  </a:cubicBezTo>
                  <a:cubicBezTo>
                    <a:pt x="1653339" y="942302"/>
                    <a:pt x="1699290" y="931898"/>
                    <a:pt x="1736571" y="933632"/>
                  </a:cubicBezTo>
                  <a:close/>
                  <a:moveTo>
                    <a:pt x="931991" y="1424356"/>
                  </a:moveTo>
                  <a:cubicBezTo>
                    <a:pt x="931991" y="1400947"/>
                    <a:pt x="931124" y="1378405"/>
                    <a:pt x="931991" y="1354996"/>
                  </a:cubicBezTo>
                  <a:cubicBezTo>
                    <a:pt x="934592" y="1322050"/>
                    <a:pt x="923321" y="1309045"/>
                    <a:pt x="888641" y="1300375"/>
                  </a:cubicBezTo>
                  <a:cubicBezTo>
                    <a:pt x="755990" y="1265695"/>
                    <a:pt x="671023" y="1179861"/>
                    <a:pt x="638944" y="1046343"/>
                  </a:cubicBezTo>
                  <a:cubicBezTo>
                    <a:pt x="632008" y="1017731"/>
                    <a:pt x="619870" y="1008195"/>
                    <a:pt x="592993" y="1009061"/>
                  </a:cubicBezTo>
                  <a:cubicBezTo>
                    <a:pt x="555712" y="1009928"/>
                    <a:pt x="517564" y="1009061"/>
                    <a:pt x="480282" y="1009061"/>
                  </a:cubicBezTo>
                  <a:cubicBezTo>
                    <a:pt x="401385" y="1009061"/>
                    <a:pt x="395316" y="1016865"/>
                    <a:pt x="416124" y="1093161"/>
                  </a:cubicBezTo>
                  <a:cubicBezTo>
                    <a:pt x="417858" y="1100097"/>
                    <a:pt x="421326" y="1107033"/>
                    <a:pt x="422193" y="1113969"/>
                  </a:cubicBezTo>
                  <a:cubicBezTo>
                    <a:pt x="425661" y="1149516"/>
                    <a:pt x="441267" y="1163388"/>
                    <a:pt x="481149" y="1164255"/>
                  </a:cubicBezTo>
                  <a:cubicBezTo>
                    <a:pt x="591259" y="1168590"/>
                    <a:pt x="656284" y="1270897"/>
                    <a:pt x="614668" y="1372336"/>
                  </a:cubicBezTo>
                  <a:cubicBezTo>
                    <a:pt x="605131" y="1396612"/>
                    <a:pt x="610333" y="1408750"/>
                    <a:pt x="628540" y="1422622"/>
                  </a:cubicBezTo>
                  <a:cubicBezTo>
                    <a:pt x="699634" y="1477243"/>
                    <a:pt x="780266" y="1511924"/>
                    <a:pt x="867833" y="1528397"/>
                  </a:cubicBezTo>
                  <a:cubicBezTo>
                    <a:pt x="930257" y="1540535"/>
                    <a:pt x="932858" y="1537067"/>
                    <a:pt x="932858" y="1472042"/>
                  </a:cubicBezTo>
                  <a:cubicBezTo>
                    <a:pt x="931991" y="1455568"/>
                    <a:pt x="931991" y="1439962"/>
                    <a:pt x="931991" y="1424356"/>
                  </a:cubicBezTo>
                  <a:close/>
                  <a:moveTo>
                    <a:pt x="1008288" y="1418287"/>
                  </a:moveTo>
                  <a:cubicBezTo>
                    <a:pt x="1008288" y="1441697"/>
                    <a:pt x="1010022" y="1464238"/>
                    <a:pt x="1008288" y="1487648"/>
                  </a:cubicBezTo>
                  <a:cubicBezTo>
                    <a:pt x="1005687" y="1523195"/>
                    <a:pt x="1016958" y="1537934"/>
                    <a:pt x="1055106" y="1531865"/>
                  </a:cubicBezTo>
                  <a:cubicBezTo>
                    <a:pt x="1152210" y="1516259"/>
                    <a:pt x="1240645" y="1479845"/>
                    <a:pt x="1316941" y="1418287"/>
                  </a:cubicBezTo>
                  <a:cubicBezTo>
                    <a:pt x="1325611" y="1411351"/>
                    <a:pt x="1331680" y="1390543"/>
                    <a:pt x="1328212" y="1379272"/>
                  </a:cubicBezTo>
                  <a:cubicBezTo>
                    <a:pt x="1287463" y="1257025"/>
                    <a:pt x="1348153" y="1166856"/>
                    <a:pt x="1474736" y="1161654"/>
                  </a:cubicBezTo>
                  <a:cubicBezTo>
                    <a:pt x="1487741" y="1160787"/>
                    <a:pt x="1508549" y="1149516"/>
                    <a:pt x="1512884" y="1138245"/>
                  </a:cubicBezTo>
                  <a:cubicBezTo>
                    <a:pt x="1523288" y="1108767"/>
                    <a:pt x="1527623" y="1076688"/>
                    <a:pt x="1532825" y="1045476"/>
                  </a:cubicBezTo>
                  <a:cubicBezTo>
                    <a:pt x="1538027" y="1020333"/>
                    <a:pt x="1527623" y="1007328"/>
                    <a:pt x="1500746" y="1008195"/>
                  </a:cubicBezTo>
                  <a:cubicBezTo>
                    <a:pt x="1448726" y="1009061"/>
                    <a:pt x="1396706" y="1009061"/>
                    <a:pt x="1344685" y="1008195"/>
                  </a:cubicBezTo>
                  <a:cubicBezTo>
                    <a:pt x="1317808" y="1008195"/>
                    <a:pt x="1308271" y="1019466"/>
                    <a:pt x="1302202" y="1045476"/>
                  </a:cubicBezTo>
                  <a:cubicBezTo>
                    <a:pt x="1274458" y="1160787"/>
                    <a:pt x="1205098" y="1243152"/>
                    <a:pt x="1094121" y="1287370"/>
                  </a:cubicBezTo>
                  <a:cubicBezTo>
                    <a:pt x="1009155" y="1322050"/>
                    <a:pt x="1008288" y="1320316"/>
                    <a:pt x="1008288" y="1413952"/>
                  </a:cubicBezTo>
                  <a:cubicBezTo>
                    <a:pt x="1008288" y="1414819"/>
                    <a:pt x="1008288" y="1416553"/>
                    <a:pt x="1008288" y="1418287"/>
                  </a:cubicBezTo>
                  <a:close/>
                  <a:moveTo>
                    <a:pt x="1396706" y="597235"/>
                  </a:moveTo>
                  <a:cubicBezTo>
                    <a:pt x="1344685" y="649255"/>
                    <a:pt x="1295266" y="697807"/>
                    <a:pt x="1248448" y="747226"/>
                  </a:cubicBezTo>
                  <a:cubicBezTo>
                    <a:pt x="1243246" y="752428"/>
                    <a:pt x="1248448" y="771502"/>
                    <a:pt x="1252783" y="781907"/>
                  </a:cubicBezTo>
                  <a:cubicBezTo>
                    <a:pt x="1268389" y="821789"/>
                    <a:pt x="1283995" y="861671"/>
                    <a:pt x="1303069" y="900686"/>
                  </a:cubicBezTo>
                  <a:cubicBezTo>
                    <a:pt x="1309138" y="913691"/>
                    <a:pt x="1324744" y="929297"/>
                    <a:pt x="1336882" y="929297"/>
                  </a:cubicBezTo>
                  <a:cubicBezTo>
                    <a:pt x="1393238" y="932765"/>
                    <a:pt x="1449593" y="931898"/>
                    <a:pt x="1505948" y="929297"/>
                  </a:cubicBezTo>
                  <a:cubicBezTo>
                    <a:pt x="1515485" y="928430"/>
                    <a:pt x="1531958" y="910223"/>
                    <a:pt x="1531091" y="900686"/>
                  </a:cubicBezTo>
                  <a:cubicBezTo>
                    <a:pt x="1521554" y="787975"/>
                    <a:pt x="1475603" y="690004"/>
                    <a:pt x="1396706" y="597235"/>
                  </a:cubicBezTo>
                  <a:close/>
                  <a:moveTo>
                    <a:pt x="931991" y="820055"/>
                  </a:moveTo>
                  <a:cubicBezTo>
                    <a:pt x="931991" y="792310"/>
                    <a:pt x="933725" y="765434"/>
                    <a:pt x="931124" y="737689"/>
                  </a:cubicBezTo>
                  <a:cubicBezTo>
                    <a:pt x="930257" y="729019"/>
                    <a:pt x="912050" y="715147"/>
                    <a:pt x="905114" y="716881"/>
                  </a:cubicBezTo>
                  <a:cubicBezTo>
                    <a:pt x="822749" y="736822"/>
                    <a:pt x="763793" y="787975"/>
                    <a:pt x="729980" y="864272"/>
                  </a:cubicBezTo>
                  <a:cubicBezTo>
                    <a:pt x="701368" y="929297"/>
                    <a:pt x="704836" y="931898"/>
                    <a:pt x="776798" y="931898"/>
                  </a:cubicBezTo>
                  <a:cubicBezTo>
                    <a:pt x="791537" y="931898"/>
                    <a:pt x="805409" y="931898"/>
                    <a:pt x="820148" y="931898"/>
                  </a:cubicBezTo>
                  <a:cubicBezTo>
                    <a:pt x="931991" y="931898"/>
                    <a:pt x="931991" y="931898"/>
                    <a:pt x="931991" y="820055"/>
                  </a:cubicBezTo>
                  <a:close/>
                  <a:moveTo>
                    <a:pt x="821015" y="1008195"/>
                  </a:moveTo>
                  <a:cubicBezTo>
                    <a:pt x="793271" y="1008195"/>
                    <a:pt x="765527" y="1005593"/>
                    <a:pt x="738650" y="1009928"/>
                  </a:cubicBezTo>
                  <a:cubicBezTo>
                    <a:pt x="729980" y="1010796"/>
                    <a:pt x="716108" y="1029870"/>
                    <a:pt x="717842" y="1038540"/>
                  </a:cubicBezTo>
                  <a:cubicBezTo>
                    <a:pt x="734315" y="1122639"/>
                    <a:pt x="822749" y="1210206"/>
                    <a:pt x="903380" y="1223211"/>
                  </a:cubicBezTo>
                  <a:cubicBezTo>
                    <a:pt x="911183" y="1224079"/>
                    <a:pt x="928523" y="1211073"/>
                    <a:pt x="930257" y="1203270"/>
                  </a:cubicBezTo>
                  <a:cubicBezTo>
                    <a:pt x="933725" y="1176393"/>
                    <a:pt x="931991" y="1148649"/>
                    <a:pt x="931991" y="1120905"/>
                  </a:cubicBezTo>
                  <a:cubicBezTo>
                    <a:pt x="931991" y="1008195"/>
                    <a:pt x="931991" y="1008195"/>
                    <a:pt x="821015" y="1008195"/>
                  </a:cubicBezTo>
                  <a:close/>
                  <a:moveTo>
                    <a:pt x="1008288" y="1117437"/>
                  </a:moveTo>
                  <a:cubicBezTo>
                    <a:pt x="1008288" y="1145181"/>
                    <a:pt x="1005687" y="1172925"/>
                    <a:pt x="1010022" y="1199802"/>
                  </a:cubicBezTo>
                  <a:cubicBezTo>
                    <a:pt x="1010889" y="1209339"/>
                    <a:pt x="1029963" y="1224946"/>
                    <a:pt x="1036899" y="1223211"/>
                  </a:cubicBezTo>
                  <a:cubicBezTo>
                    <a:pt x="1120131" y="1202403"/>
                    <a:pt x="1180822" y="1150383"/>
                    <a:pt x="1212034" y="1070619"/>
                  </a:cubicBezTo>
                  <a:cubicBezTo>
                    <a:pt x="1236310" y="1009061"/>
                    <a:pt x="1233709" y="1008195"/>
                    <a:pt x="1166082" y="1008195"/>
                  </a:cubicBezTo>
                  <a:cubicBezTo>
                    <a:pt x="1150476" y="1008195"/>
                    <a:pt x="1134003" y="1008195"/>
                    <a:pt x="1118397" y="1008195"/>
                  </a:cubicBezTo>
                  <a:cubicBezTo>
                    <a:pt x="1008288" y="1007328"/>
                    <a:pt x="1008288" y="1007328"/>
                    <a:pt x="1008288" y="1117437"/>
                  </a:cubicBezTo>
                  <a:close/>
                  <a:moveTo>
                    <a:pt x="550510" y="1311646"/>
                  </a:moveTo>
                  <a:cubicBezTo>
                    <a:pt x="550510" y="1270030"/>
                    <a:pt x="518431" y="1237951"/>
                    <a:pt x="476814" y="1238817"/>
                  </a:cubicBezTo>
                  <a:cubicBezTo>
                    <a:pt x="436932" y="1238817"/>
                    <a:pt x="406587" y="1269163"/>
                    <a:pt x="404853" y="1309045"/>
                  </a:cubicBezTo>
                  <a:cubicBezTo>
                    <a:pt x="403986" y="1351528"/>
                    <a:pt x="434331" y="1383607"/>
                    <a:pt x="475947" y="1384474"/>
                  </a:cubicBezTo>
                  <a:cubicBezTo>
                    <a:pt x="518431" y="1385341"/>
                    <a:pt x="550510" y="1354129"/>
                    <a:pt x="550510" y="1311646"/>
                  </a:cubicBezTo>
                  <a:close/>
                  <a:moveTo>
                    <a:pt x="1536293" y="1311646"/>
                  </a:moveTo>
                  <a:cubicBezTo>
                    <a:pt x="1536293" y="1269163"/>
                    <a:pt x="1505081" y="1237951"/>
                    <a:pt x="1462598" y="1238817"/>
                  </a:cubicBezTo>
                  <a:cubicBezTo>
                    <a:pt x="1421849" y="1239684"/>
                    <a:pt x="1391503" y="1269163"/>
                    <a:pt x="1390636" y="1309045"/>
                  </a:cubicBezTo>
                  <a:cubicBezTo>
                    <a:pt x="1388903" y="1351528"/>
                    <a:pt x="1420114" y="1383607"/>
                    <a:pt x="1461731" y="1384474"/>
                  </a:cubicBezTo>
                  <a:cubicBezTo>
                    <a:pt x="1503347" y="1385341"/>
                    <a:pt x="1536293" y="1353262"/>
                    <a:pt x="1536293" y="1311646"/>
                  </a:cubicBezTo>
                  <a:close/>
                  <a:moveTo>
                    <a:pt x="383178" y="309389"/>
                  </a:moveTo>
                  <a:cubicBezTo>
                    <a:pt x="383178" y="266906"/>
                    <a:pt x="351099" y="236561"/>
                    <a:pt x="308616" y="237428"/>
                  </a:cubicBezTo>
                  <a:cubicBezTo>
                    <a:pt x="267866" y="238295"/>
                    <a:pt x="238388" y="267773"/>
                    <a:pt x="237521" y="308522"/>
                  </a:cubicBezTo>
                  <a:cubicBezTo>
                    <a:pt x="236654" y="351006"/>
                    <a:pt x="267866" y="382218"/>
                    <a:pt x="309483" y="383085"/>
                  </a:cubicBezTo>
                  <a:cubicBezTo>
                    <a:pt x="351966" y="383085"/>
                    <a:pt x="383178" y="351873"/>
                    <a:pt x="383178" y="309389"/>
                  </a:cubicBezTo>
                  <a:close/>
                  <a:moveTo>
                    <a:pt x="1187758" y="826991"/>
                  </a:moveTo>
                  <a:cubicBezTo>
                    <a:pt x="1149609" y="861671"/>
                    <a:pt x="1115796" y="892883"/>
                    <a:pt x="1075914" y="929297"/>
                  </a:cubicBezTo>
                  <a:cubicBezTo>
                    <a:pt x="1102791" y="930164"/>
                    <a:pt x="1123599" y="933632"/>
                    <a:pt x="1144407" y="931898"/>
                  </a:cubicBezTo>
                  <a:cubicBezTo>
                    <a:pt x="1172151" y="930164"/>
                    <a:pt x="1199028" y="924095"/>
                    <a:pt x="1225906" y="920627"/>
                  </a:cubicBezTo>
                  <a:cubicBezTo>
                    <a:pt x="1214635" y="890282"/>
                    <a:pt x="1203364" y="859937"/>
                    <a:pt x="1192093" y="829592"/>
                  </a:cubicBezTo>
                  <a:cubicBezTo>
                    <a:pt x="1190358" y="826124"/>
                    <a:pt x="1184290" y="824390"/>
                    <a:pt x="1187758" y="826991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8D517202-4952-F45E-5CA3-16922C2D1C2C}"/>
                </a:ext>
              </a:extLst>
            </p:cNvPr>
            <p:cNvSpPr/>
            <p:nvPr/>
          </p:nvSpPr>
          <p:spPr>
            <a:xfrm>
              <a:off x="-2377965" y="-4234358"/>
              <a:ext cx="81600" cy="62696"/>
            </a:xfrm>
            <a:custGeom>
              <a:avLst/>
              <a:gdLst>
                <a:gd name="connsiteX0" fmla="*/ 81600 w 81600"/>
                <a:gd name="connsiteY0" fmla="*/ 29751 h 62696"/>
                <a:gd name="connsiteX1" fmla="*/ 30447 w 81600"/>
                <a:gd name="connsiteY1" fmla="*/ 62697 h 62696"/>
                <a:gd name="connsiteX2" fmla="*/ 102 w 81600"/>
                <a:gd name="connsiteY2" fmla="*/ 34086 h 62696"/>
                <a:gd name="connsiteX3" fmla="*/ 32181 w 81600"/>
                <a:gd name="connsiteY3" fmla="*/ 273 h 62696"/>
                <a:gd name="connsiteX4" fmla="*/ 81600 w 81600"/>
                <a:gd name="connsiteY4" fmla="*/ 29751 h 6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00" h="62696">
                  <a:moveTo>
                    <a:pt x="81600" y="29751"/>
                  </a:moveTo>
                  <a:cubicBezTo>
                    <a:pt x="56457" y="47091"/>
                    <a:pt x="43452" y="62697"/>
                    <a:pt x="30447" y="62697"/>
                  </a:cubicBezTo>
                  <a:cubicBezTo>
                    <a:pt x="19176" y="62697"/>
                    <a:pt x="-1632" y="41022"/>
                    <a:pt x="102" y="34086"/>
                  </a:cubicBezTo>
                  <a:cubicBezTo>
                    <a:pt x="3570" y="20214"/>
                    <a:pt x="18309" y="3741"/>
                    <a:pt x="32181" y="273"/>
                  </a:cubicBezTo>
                  <a:cubicBezTo>
                    <a:pt x="41718" y="-2328"/>
                    <a:pt x="56457" y="14145"/>
                    <a:pt x="81600" y="29751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2" name="图形 3">
            <a:extLst>
              <a:ext uri="{FF2B5EF4-FFF2-40B4-BE49-F238E27FC236}">
                <a16:creationId xmlns:a16="http://schemas.microsoft.com/office/drawing/2014/main" id="{67B95F84-C222-7013-0EBD-272A4E708093}"/>
              </a:ext>
            </a:extLst>
          </p:cNvPr>
          <p:cNvGrpSpPr/>
          <p:nvPr/>
        </p:nvGrpSpPr>
        <p:grpSpPr>
          <a:xfrm>
            <a:off x="1255816" y="5340694"/>
            <a:ext cx="519732" cy="518426"/>
            <a:chOff x="2463918" y="-2723766"/>
            <a:chExt cx="1885410" cy="1880671"/>
          </a:xfrm>
          <a:solidFill>
            <a:srgbClr val="DA251C"/>
          </a:solidFill>
        </p:grpSpPr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A921B691-49BA-637D-A4AF-5A73C5422F7F}"/>
                </a:ext>
              </a:extLst>
            </p:cNvPr>
            <p:cNvSpPr/>
            <p:nvPr/>
          </p:nvSpPr>
          <p:spPr>
            <a:xfrm>
              <a:off x="2463918" y="-2723766"/>
              <a:ext cx="1885410" cy="1880671"/>
            </a:xfrm>
            <a:custGeom>
              <a:avLst/>
              <a:gdLst>
                <a:gd name="connsiteX0" fmla="*/ 1195165 w 1885410"/>
                <a:gd name="connsiteY0" fmla="*/ 1516391 h 1880671"/>
                <a:gd name="connsiteX1" fmla="*/ 1309609 w 1885410"/>
                <a:gd name="connsiteY1" fmla="*/ 1640372 h 1880671"/>
                <a:gd name="connsiteX2" fmla="*/ 1417118 w 1885410"/>
                <a:gd name="connsiteY2" fmla="*/ 1687191 h 1880671"/>
                <a:gd name="connsiteX3" fmla="*/ 1411049 w 1885410"/>
                <a:gd name="connsiteY3" fmla="*/ 1840650 h 1880671"/>
                <a:gd name="connsiteX4" fmla="*/ 1339087 w 1885410"/>
                <a:gd name="connsiteY4" fmla="*/ 1878798 h 1880671"/>
                <a:gd name="connsiteX5" fmla="*/ 424398 w 1885410"/>
                <a:gd name="connsiteY5" fmla="*/ 1880532 h 1880671"/>
                <a:gd name="connsiteX6" fmla="*/ 343767 w 1885410"/>
                <a:gd name="connsiteY6" fmla="*/ 1820709 h 1880671"/>
                <a:gd name="connsiteX7" fmla="*/ 343767 w 1885410"/>
                <a:gd name="connsiteY7" fmla="*/ 1701930 h 1880671"/>
                <a:gd name="connsiteX8" fmla="*/ 453877 w 1885410"/>
                <a:gd name="connsiteY8" fmla="*/ 1641240 h 1880671"/>
                <a:gd name="connsiteX9" fmla="*/ 570922 w 1885410"/>
                <a:gd name="connsiteY9" fmla="*/ 1519859 h 1880671"/>
                <a:gd name="connsiteX10" fmla="*/ 525838 w 1885410"/>
                <a:gd name="connsiteY10" fmla="*/ 1517258 h 1880671"/>
                <a:gd name="connsiteX11" fmla="*/ 187706 w 1885410"/>
                <a:gd name="connsiteY11" fmla="*/ 1518125 h 1880671"/>
                <a:gd name="connsiteX12" fmla="*/ 1301 w 1885410"/>
                <a:gd name="connsiteY12" fmla="*/ 1342990 h 1880671"/>
                <a:gd name="connsiteX13" fmla="*/ 1301 w 1885410"/>
                <a:gd name="connsiteY13" fmla="*/ 475986 h 1880671"/>
                <a:gd name="connsiteX14" fmla="*/ 183371 w 1885410"/>
                <a:gd name="connsiteY14" fmla="*/ 304320 h 1880671"/>
                <a:gd name="connsiteX15" fmla="*/ 478153 w 1885410"/>
                <a:gd name="connsiteY15" fmla="*/ 304320 h 1880671"/>
                <a:gd name="connsiteX16" fmla="*/ 538843 w 1885410"/>
                <a:gd name="connsiteY16" fmla="*/ 275708 h 1880671"/>
                <a:gd name="connsiteX17" fmla="*/ 732185 w 1885410"/>
                <a:gd name="connsiteY17" fmla="*/ 118780 h 1880671"/>
                <a:gd name="connsiteX18" fmla="*/ 772934 w 1885410"/>
                <a:gd name="connsiteY18" fmla="*/ 87569 h 1880671"/>
                <a:gd name="connsiteX19" fmla="*/ 1175223 w 1885410"/>
                <a:gd name="connsiteY19" fmla="*/ 86702 h 1880671"/>
                <a:gd name="connsiteX20" fmla="*/ 1211638 w 1885410"/>
                <a:gd name="connsiteY20" fmla="*/ 116180 h 1880671"/>
                <a:gd name="connsiteX21" fmla="*/ 1414517 w 1885410"/>
                <a:gd name="connsiteY21" fmla="*/ 281778 h 1880671"/>
                <a:gd name="connsiteX22" fmla="*/ 1461335 w 1885410"/>
                <a:gd name="connsiteY22" fmla="*/ 304320 h 1880671"/>
                <a:gd name="connsiteX23" fmla="*/ 1591385 w 1885410"/>
                <a:gd name="connsiteY23" fmla="*/ 305186 h 1880671"/>
                <a:gd name="connsiteX24" fmla="*/ 1763919 w 1885410"/>
                <a:gd name="connsiteY24" fmla="*/ 478587 h 1880671"/>
                <a:gd name="connsiteX25" fmla="*/ 1763919 w 1885410"/>
                <a:gd name="connsiteY25" fmla="*/ 1033470 h 1880671"/>
                <a:gd name="connsiteX26" fmla="*/ 1763919 w 1885410"/>
                <a:gd name="connsiteY26" fmla="*/ 1076820 h 1880671"/>
                <a:gd name="connsiteX27" fmla="*/ 1828944 w 1885410"/>
                <a:gd name="connsiteY27" fmla="*/ 1238950 h 1880671"/>
                <a:gd name="connsiteX28" fmla="*/ 1873161 w 1885410"/>
                <a:gd name="connsiteY28" fmla="*/ 1415819 h 1880671"/>
                <a:gd name="connsiteX29" fmla="*/ 1717101 w 1885410"/>
                <a:gd name="connsiteY29" fmla="*/ 1516391 h 1880671"/>
                <a:gd name="connsiteX30" fmla="*/ 1244584 w 1885410"/>
                <a:gd name="connsiteY30" fmla="*/ 1516391 h 1880671"/>
                <a:gd name="connsiteX31" fmla="*/ 1195165 w 1885410"/>
                <a:gd name="connsiteY31" fmla="*/ 1516391 h 1880671"/>
                <a:gd name="connsiteX32" fmla="*/ 1597454 w 1885410"/>
                <a:gd name="connsiteY32" fmla="*/ 1453100 h 1880671"/>
                <a:gd name="connsiteX33" fmla="*/ 1446596 w 1885410"/>
                <a:gd name="connsiteY33" fmla="*/ 1303975 h 1880671"/>
                <a:gd name="connsiteX34" fmla="*/ 1366832 w 1885410"/>
                <a:gd name="connsiteY34" fmla="*/ 1271896 h 1880671"/>
                <a:gd name="connsiteX35" fmla="*/ 205046 w 1885410"/>
                <a:gd name="connsiteY35" fmla="*/ 1272763 h 1880671"/>
                <a:gd name="connsiteX36" fmla="*/ 123548 w 1885410"/>
                <a:gd name="connsiteY36" fmla="*/ 1193865 h 1880671"/>
                <a:gd name="connsiteX37" fmla="*/ 123548 w 1885410"/>
                <a:gd name="connsiteY37" fmla="*/ 504597 h 1880671"/>
                <a:gd name="connsiteX38" fmla="*/ 202446 w 1885410"/>
                <a:gd name="connsiteY38" fmla="*/ 424833 h 1880671"/>
                <a:gd name="connsiteX39" fmla="*/ 414861 w 1885410"/>
                <a:gd name="connsiteY39" fmla="*/ 425700 h 1880671"/>
                <a:gd name="connsiteX40" fmla="*/ 477285 w 1885410"/>
                <a:gd name="connsiteY40" fmla="*/ 365010 h 1880671"/>
                <a:gd name="connsiteX41" fmla="*/ 186839 w 1885410"/>
                <a:gd name="connsiteY41" fmla="*/ 365010 h 1880671"/>
                <a:gd name="connsiteX42" fmla="*/ 64592 w 1885410"/>
                <a:gd name="connsiteY42" fmla="*/ 485524 h 1880671"/>
                <a:gd name="connsiteX43" fmla="*/ 64592 w 1885410"/>
                <a:gd name="connsiteY43" fmla="*/ 1335187 h 1880671"/>
                <a:gd name="connsiteX44" fmla="*/ 186839 w 1885410"/>
                <a:gd name="connsiteY44" fmla="*/ 1455700 h 1880671"/>
                <a:gd name="connsiteX45" fmla="*/ 1555838 w 1885410"/>
                <a:gd name="connsiteY45" fmla="*/ 1455700 h 1880671"/>
                <a:gd name="connsiteX46" fmla="*/ 1597454 w 1885410"/>
                <a:gd name="connsiteY46" fmla="*/ 1453100 h 1880671"/>
                <a:gd name="connsiteX47" fmla="*/ 1345156 w 1885410"/>
                <a:gd name="connsiteY47" fmla="*/ 1153116 h 1880671"/>
                <a:gd name="connsiteX48" fmla="*/ 1352959 w 1885410"/>
                <a:gd name="connsiteY48" fmla="*/ 1144446 h 1880671"/>
                <a:gd name="connsiteX49" fmla="*/ 1310476 w 1885410"/>
                <a:gd name="connsiteY49" fmla="*/ 1108032 h 1880671"/>
                <a:gd name="connsiteX50" fmla="*/ 1220308 w 1885410"/>
                <a:gd name="connsiteY50" fmla="*/ 1093293 h 1880671"/>
                <a:gd name="connsiteX51" fmla="*/ 436537 w 1885410"/>
                <a:gd name="connsiteY51" fmla="*/ 690136 h 1880671"/>
                <a:gd name="connsiteX52" fmla="*/ 434802 w 1885410"/>
                <a:gd name="connsiteY52" fmla="*/ 488124 h 1880671"/>
                <a:gd name="connsiteX53" fmla="*/ 231923 w 1885410"/>
                <a:gd name="connsiteY53" fmla="*/ 487257 h 1880671"/>
                <a:gd name="connsiteX54" fmla="*/ 181637 w 1885410"/>
                <a:gd name="connsiteY54" fmla="*/ 534942 h 1880671"/>
                <a:gd name="connsiteX55" fmla="*/ 181637 w 1885410"/>
                <a:gd name="connsiteY55" fmla="*/ 1167855 h 1880671"/>
                <a:gd name="connsiteX56" fmla="*/ 231057 w 1885410"/>
                <a:gd name="connsiteY56" fmla="*/ 1215540 h 1880671"/>
                <a:gd name="connsiteX57" fmla="*/ 1279264 w 1885410"/>
                <a:gd name="connsiteY57" fmla="*/ 1214674 h 1880671"/>
                <a:gd name="connsiteX58" fmla="*/ 1333886 w 1885410"/>
                <a:gd name="connsiteY58" fmla="*/ 1214674 h 1880671"/>
                <a:gd name="connsiteX59" fmla="*/ 1345156 w 1885410"/>
                <a:gd name="connsiteY59" fmla="*/ 1153116 h 1880671"/>
                <a:gd name="connsiteX60" fmla="*/ 702706 w 1885410"/>
                <a:gd name="connsiteY60" fmla="*/ 213284 h 1880671"/>
                <a:gd name="connsiteX61" fmla="*/ 500695 w 1885410"/>
                <a:gd name="connsiteY61" fmla="*/ 710945 h 1880671"/>
                <a:gd name="connsiteX62" fmla="*/ 974946 w 1885410"/>
                <a:gd name="connsiteY62" fmla="*/ 1095027 h 1880671"/>
                <a:gd name="connsiteX63" fmla="*/ 1447463 w 1885410"/>
                <a:gd name="connsiteY63" fmla="*/ 719615 h 1880671"/>
                <a:gd name="connsiteX64" fmla="*/ 1238515 w 1885410"/>
                <a:gd name="connsiteY64" fmla="*/ 215885 h 1880671"/>
                <a:gd name="connsiteX65" fmla="*/ 1280131 w 1885410"/>
                <a:gd name="connsiteY65" fmla="*/ 312123 h 1880671"/>
                <a:gd name="connsiteX66" fmla="*/ 1362497 w 1885410"/>
                <a:gd name="connsiteY66" fmla="*/ 782038 h 1880671"/>
                <a:gd name="connsiteX67" fmla="*/ 943734 w 1885410"/>
                <a:gd name="connsiteY67" fmla="*/ 1029134 h 1880671"/>
                <a:gd name="connsiteX68" fmla="*/ 581326 w 1885410"/>
                <a:gd name="connsiteY68" fmla="*/ 762097 h 1880671"/>
                <a:gd name="connsiteX69" fmla="*/ 662824 w 1885410"/>
                <a:gd name="connsiteY69" fmla="*/ 323394 h 1880671"/>
                <a:gd name="connsiteX70" fmla="*/ 702706 w 1885410"/>
                <a:gd name="connsiteY70" fmla="*/ 213284 h 1880671"/>
                <a:gd name="connsiteX71" fmla="*/ 888245 w 1885410"/>
                <a:gd name="connsiteY71" fmla="*/ 1701062 h 1880671"/>
                <a:gd name="connsiteX72" fmla="*/ 451275 w 1885410"/>
                <a:gd name="connsiteY72" fmla="*/ 1701930 h 1880671"/>
                <a:gd name="connsiteX73" fmla="*/ 405324 w 1885410"/>
                <a:gd name="connsiteY73" fmla="*/ 1716669 h 1880671"/>
                <a:gd name="connsiteX74" fmla="*/ 459945 w 1885410"/>
                <a:gd name="connsiteY74" fmla="*/ 1822443 h 1880671"/>
                <a:gd name="connsiteX75" fmla="*/ 1313077 w 1885410"/>
                <a:gd name="connsiteY75" fmla="*/ 1822443 h 1880671"/>
                <a:gd name="connsiteX76" fmla="*/ 1370299 w 1885410"/>
                <a:gd name="connsiteY76" fmla="*/ 1753950 h 1880671"/>
                <a:gd name="connsiteX77" fmla="*/ 1313077 w 1885410"/>
                <a:gd name="connsiteY77" fmla="*/ 1700196 h 1880671"/>
                <a:gd name="connsiteX78" fmla="*/ 888245 w 1885410"/>
                <a:gd name="connsiteY78" fmla="*/ 1701062 h 1880671"/>
                <a:gd name="connsiteX79" fmla="*/ 802412 w 1885410"/>
                <a:gd name="connsiteY79" fmla="*/ 602569 h 1880671"/>
                <a:gd name="connsiteX80" fmla="*/ 703574 w 1885410"/>
                <a:gd name="connsiteY80" fmla="*/ 736087 h 1880671"/>
                <a:gd name="connsiteX81" fmla="*/ 704440 w 1885410"/>
                <a:gd name="connsiteY81" fmla="*/ 814118 h 1880671"/>
                <a:gd name="connsiteX82" fmla="*/ 731318 w 1885410"/>
                <a:gd name="connsiteY82" fmla="*/ 876542 h 1880671"/>
                <a:gd name="connsiteX83" fmla="*/ 1081587 w 1885410"/>
                <a:gd name="connsiteY83" fmla="*/ 956306 h 1880671"/>
                <a:gd name="connsiteX84" fmla="*/ 1248052 w 1885410"/>
                <a:gd name="connsiteY84" fmla="*/ 741290 h 1880671"/>
                <a:gd name="connsiteX85" fmla="*/ 1147480 w 1885410"/>
                <a:gd name="connsiteY85" fmla="*/ 603436 h 1880671"/>
                <a:gd name="connsiteX86" fmla="*/ 1118868 w 1885410"/>
                <a:gd name="connsiteY86" fmla="*/ 814118 h 1880671"/>
                <a:gd name="connsiteX87" fmla="*/ 1004424 w 1885410"/>
                <a:gd name="connsiteY87" fmla="*/ 729151 h 1880671"/>
                <a:gd name="connsiteX88" fmla="*/ 943734 w 1885410"/>
                <a:gd name="connsiteY88" fmla="*/ 730018 h 1880671"/>
                <a:gd name="connsiteX89" fmla="*/ 831023 w 1885410"/>
                <a:gd name="connsiteY89" fmla="*/ 814985 h 1880671"/>
                <a:gd name="connsiteX90" fmla="*/ 802412 w 1885410"/>
                <a:gd name="connsiteY90" fmla="*/ 602569 h 1880671"/>
                <a:gd name="connsiteX91" fmla="*/ 1414517 w 1885410"/>
                <a:gd name="connsiteY91" fmla="*/ 1188663 h 1880671"/>
                <a:gd name="connsiteX92" fmla="*/ 1643405 w 1885410"/>
                <a:gd name="connsiteY92" fmla="*/ 1414951 h 1880671"/>
                <a:gd name="connsiteX93" fmla="*/ 1795131 w 1885410"/>
                <a:gd name="connsiteY93" fmla="*/ 1427956 h 1880671"/>
                <a:gd name="connsiteX94" fmla="*/ 1781259 w 1885410"/>
                <a:gd name="connsiteY94" fmla="*/ 1275364 h 1880671"/>
                <a:gd name="connsiteX95" fmla="*/ 1576647 w 1885410"/>
                <a:gd name="connsiteY95" fmla="*/ 1070751 h 1880671"/>
                <a:gd name="connsiteX96" fmla="*/ 1553237 w 1885410"/>
                <a:gd name="connsiteY96" fmla="*/ 1052544 h 1880671"/>
                <a:gd name="connsiteX97" fmla="*/ 1414517 w 1885410"/>
                <a:gd name="connsiteY97" fmla="*/ 1188663 h 1880671"/>
                <a:gd name="connsiteX98" fmla="*/ 604735 w 1885410"/>
                <a:gd name="connsiteY98" fmla="*/ 1637771 h 1880671"/>
                <a:gd name="connsiteX99" fmla="*/ 1161352 w 1885410"/>
                <a:gd name="connsiteY99" fmla="*/ 1637771 h 1880671"/>
                <a:gd name="connsiteX100" fmla="*/ 1128406 w 1885410"/>
                <a:gd name="connsiteY100" fmla="*/ 1537199 h 1880671"/>
                <a:gd name="connsiteX101" fmla="*/ 1096326 w 1885410"/>
                <a:gd name="connsiteY101" fmla="*/ 1517258 h 1880671"/>
                <a:gd name="connsiteX102" fmla="*/ 667159 w 1885410"/>
                <a:gd name="connsiteY102" fmla="*/ 1517258 h 1880671"/>
                <a:gd name="connsiteX103" fmla="*/ 637681 w 1885410"/>
                <a:gd name="connsiteY103" fmla="*/ 1534598 h 1880671"/>
                <a:gd name="connsiteX104" fmla="*/ 604735 w 1885410"/>
                <a:gd name="connsiteY104" fmla="*/ 1637771 h 1880671"/>
                <a:gd name="connsiteX105" fmla="*/ 1173490 w 1885410"/>
                <a:gd name="connsiteY105" fmla="*/ 542746 h 1880671"/>
                <a:gd name="connsiteX106" fmla="*/ 1183893 w 1885410"/>
                <a:gd name="connsiteY106" fmla="*/ 252299 h 1880671"/>
                <a:gd name="connsiteX107" fmla="*/ 967142 w 1885410"/>
                <a:gd name="connsiteY107" fmla="*/ 61558 h 1880671"/>
                <a:gd name="connsiteX108" fmla="*/ 762530 w 1885410"/>
                <a:gd name="connsiteY108" fmla="*/ 265304 h 1880671"/>
                <a:gd name="connsiteX109" fmla="*/ 762530 w 1885410"/>
                <a:gd name="connsiteY109" fmla="*/ 356340 h 1880671"/>
                <a:gd name="connsiteX110" fmla="*/ 780737 w 1885410"/>
                <a:gd name="connsiteY110" fmla="*/ 548815 h 1880671"/>
                <a:gd name="connsiteX111" fmla="*/ 859634 w 1885410"/>
                <a:gd name="connsiteY111" fmla="*/ 501129 h 1880671"/>
                <a:gd name="connsiteX112" fmla="*/ 830156 w 1885410"/>
                <a:gd name="connsiteY112" fmla="*/ 443907 h 1880671"/>
                <a:gd name="connsiteX113" fmla="*/ 798077 w 1885410"/>
                <a:gd name="connsiteY113" fmla="*/ 245363 h 1880671"/>
                <a:gd name="connsiteX114" fmla="*/ 820619 w 1885410"/>
                <a:gd name="connsiteY114" fmla="*/ 215018 h 1880671"/>
                <a:gd name="connsiteX115" fmla="*/ 974946 w 1885410"/>
                <a:gd name="connsiteY115" fmla="*/ 121382 h 1880671"/>
                <a:gd name="connsiteX116" fmla="*/ 1103262 w 1885410"/>
                <a:gd name="connsiteY116" fmla="*/ 201146 h 1880671"/>
                <a:gd name="connsiteX117" fmla="*/ 1157883 w 1885410"/>
                <a:gd name="connsiteY117" fmla="*/ 280910 h 1880671"/>
                <a:gd name="connsiteX118" fmla="*/ 1096326 w 1885410"/>
                <a:gd name="connsiteY118" fmla="*/ 468183 h 1880671"/>
                <a:gd name="connsiteX119" fmla="*/ 1110198 w 1885410"/>
                <a:gd name="connsiteY119" fmla="*/ 524539 h 1880671"/>
                <a:gd name="connsiteX120" fmla="*/ 1173490 w 1885410"/>
                <a:gd name="connsiteY120" fmla="*/ 542746 h 1880671"/>
                <a:gd name="connsiteX121" fmla="*/ 1701495 w 1885410"/>
                <a:gd name="connsiteY121" fmla="*/ 1103697 h 1880671"/>
                <a:gd name="connsiteX122" fmla="*/ 1704096 w 1885410"/>
                <a:gd name="connsiteY122" fmla="*/ 1062081 h 1880671"/>
                <a:gd name="connsiteX123" fmla="*/ 1704096 w 1885410"/>
                <a:gd name="connsiteY123" fmla="*/ 577426 h 1880671"/>
                <a:gd name="connsiteX124" fmla="*/ 1703229 w 1885410"/>
                <a:gd name="connsiteY124" fmla="*/ 460380 h 1880671"/>
                <a:gd name="connsiteX125" fmla="*/ 1624332 w 1885410"/>
                <a:gd name="connsiteY125" fmla="*/ 367611 h 1880671"/>
                <a:gd name="connsiteX126" fmla="*/ 1473473 w 1885410"/>
                <a:gd name="connsiteY126" fmla="*/ 366744 h 1880671"/>
                <a:gd name="connsiteX127" fmla="*/ 1542833 w 1885410"/>
                <a:gd name="connsiteY127" fmla="*/ 424833 h 1880671"/>
                <a:gd name="connsiteX128" fmla="*/ 1644273 w 1885410"/>
                <a:gd name="connsiteY128" fmla="*/ 526272 h 1880671"/>
                <a:gd name="connsiteX129" fmla="*/ 1643405 w 1885410"/>
                <a:gd name="connsiteY129" fmla="*/ 1006593 h 1880671"/>
                <a:gd name="connsiteX130" fmla="*/ 1701495 w 1885410"/>
                <a:gd name="connsiteY130" fmla="*/ 1103697 h 1880671"/>
                <a:gd name="connsiteX131" fmla="*/ 854432 w 1885410"/>
                <a:gd name="connsiteY131" fmla="*/ 310389 h 1880671"/>
                <a:gd name="connsiteX132" fmla="*/ 949802 w 1885410"/>
                <a:gd name="connsiteY132" fmla="*/ 451710 h 1880671"/>
                <a:gd name="connsiteX133" fmla="*/ 1085922 w 1885410"/>
                <a:gd name="connsiteY133" fmla="*/ 378015 h 1880671"/>
                <a:gd name="connsiteX134" fmla="*/ 1041705 w 1885410"/>
                <a:gd name="connsiteY134" fmla="*/ 238427 h 1880671"/>
                <a:gd name="connsiteX135" fmla="*/ 902985 w 1885410"/>
                <a:gd name="connsiteY135" fmla="*/ 240161 h 1880671"/>
                <a:gd name="connsiteX136" fmla="*/ 854432 w 1885410"/>
                <a:gd name="connsiteY136" fmla="*/ 310389 h 1880671"/>
                <a:gd name="connsiteX137" fmla="*/ 1509887 w 1885410"/>
                <a:gd name="connsiteY137" fmla="*/ 495060 h 1880671"/>
                <a:gd name="connsiteX138" fmla="*/ 1448330 w 1885410"/>
                <a:gd name="connsiteY138" fmla="*/ 878276 h 1880671"/>
                <a:gd name="connsiteX139" fmla="*/ 1450064 w 1885410"/>
                <a:gd name="connsiteY139" fmla="*/ 915557 h 1880671"/>
                <a:gd name="connsiteX140" fmla="*/ 1511621 w 1885410"/>
                <a:gd name="connsiteY140" fmla="*/ 993588 h 1880671"/>
                <a:gd name="connsiteX141" fmla="*/ 1522025 w 1885410"/>
                <a:gd name="connsiteY141" fmla="*/ 977982 h 1880671"/>
                <a:gd name="connsiteX142" fmla="*/ 1581848 w 1885410"/>
                <a:gd name="connsiteY142" fmla="*/ 967577 h 1880671"/>
                <a:gd name="connsiteX143" fmla="*/ 1581848 w 1885410"/>
                <a:gd name="connsiteY143" fmla="*/ 925094 h 1880671"/>
                <a:gd name="connsiteX144" fmla="*/ 1581848 w 1885410"/>
                <a:gd name="connsiteY144" fmla="*/ 543612 h 1880671"/>
                <a:gd name="connsiteX145" fmla="*/ 1509887 w 1885410"/>
                <a:gd name="connsiteY145" fmla="*/ 495060 h 1880671"/>
                <a:gd name="connsiteX146" fmla="*/ 1247185 w 1885410"/>
                <a:gd name="connsiteY146" fmla="*/ 378015 h 1880671"/>
                <a:gd name="connsiteX147" fmla="*/ 1227244 w 1885410"/>
                <a:gd name="connsiteY147" fmla="*/ 559219 h 1880671"/>
                <a:gd name="connsiteX148" fmla="*/ 1233313 w 1885410"/>
                <a:gd name="connsiteY148" fmla="*/ 579160 h 1880671"/>
                <a:gd name="connsiteX149" fmla="*/ 1318279 w 1885410"/>
                <a:gd name="connsiteY149" fmla="*/ 716146 h 1880671"/>
                <a:gd name="connsiteX150" fmla="*/ 1247185 w 1885410"/>
                <a:gd name="connsiteY150" fmla="*/ 378015 h 1880671"/>
                <a:gd name="connsiteX151" fmla="*/ 700973 w 1885410"/>
                <a:gd name="connsiteY151" fmla="*/ 378882 h 1880671"/>
                <a:gd name="connsiteX152" fmla="*/ 630745 w 1885410"/>
                <a:gd name="connsiteY152" fmla="*/ 713545 h 1880671"/>
                <a:gd name="connsiteX153" fmla="*/ 718313 w 1885410"/>
                <a:gd name="connsiteY153" fmla="*/ 578293 h 1880671"/>
                <a:gd name="connsiteX154" fmla="*/ 722648 w 1885410"/>
                <a:gd name="connsiteY154" fmla="*/ 558352 h 1880671"/>
                <a:gd name="connsiteX155" fmla="*/ 700973 w 1885410"/>
                <a:gd name="connsiteY155" fmla="*/ 378882 h 1880671"/>
                <a:gd name="connsiteX156" fmla="*/ 1403246 w 1885410"/>
                <a:gd name="connsiteY156" fmla="*/ 958041 h 1880671"/>
                <a:gd name="connsiteX157" fmla="*/ 1326949 w 1885410"/>
                <a:gd name="connsiteY157" fmla="*/ 1027401 h 1880671"/>
                <a:gd name="connsiteX158" fmla="*/ 1396309 w 1885410"/>
                <a:gd name="connsiteY158" fmla="*/ 1106298 h 1880671"/>
                <a:gd name="connsiteX159" fmla="*/ 1476941 w 1885410"/>
                <a:gd name="connsiteY159" fmla="*/ 1036071 h 1880671"/>
                <a:gd name="connsiteX160" fmla="*/ 1403246 w 1885410"/>
                <a:gd name="connsiteY160" fmla="*/ 958041 h 1880671"/>
                <a:gd name="connsiteX161" fmla="*/ 977547 w 1885410"/>
                <a:gd name="connsiteY161" fmla="*/ 612973 h 1880671"/>
                <a:gd name="connsiteX162" fmla="*/ 1024365 w 1885410"/>
                <a:gd name="connsiteY162" fmla="*/ 550549 h 1880671"/>
                <a:gd name="connsiteX163" fmla="*/ 1003557 w 1885410"/>
                <a:gd name="connsiteY163" fmla="*/ 515001 h 1880671"/>
                <a:gd name="connsiteX164" fmla="*/ 919457 w 1885410"/>
                <a:gd name="connsiteY164" fmla="*/ 525405 h 1880671"/>
                <a:gd name="connsiteX165" fmla="*/ 964542 w 1885410"/>
                <a:gd name="connsiteY165" fmla="*/ 604303 h 1880671"/>
                <a:gd name="connsiteX166" fmla="*/ 977547 w 1885410"/>
                <a:gd name="connsiteY166" fmla="*/ 612973 h 1880671"/>
                <a:gd name="connsiteX167" fmla="*/ 931596 w 1885410"/>
                <a:gd name="connsiteY167" fmla="*/ 661525 h 1880671"/>
                <a:gd name="connsiteX168" fmla="*/ 873506 w 1885410"/>
                <a:gd name="connsiteY168" fmla="*/ 589564 h 1880671"/>
                <a:gd name="connsiteX169" fmla="*/ 863102 w 1885410"/>
                <a:gd name="connsiteY169" fmla="*/ 593899 h 1880671"/>
                <a:gd name="connsiteX170" fmla="*/ 877841 w 1885410"/>
                <a:gd name="connsiteY170" fmla="*/ 702274 h 1880671"/>
                <a:gd name="connsiteX171" fmla="*/ 931596 w 1885410"/>
                <a:gd name="connsiteY171" fmla="*/ 661525 h 1880671"/>
                <a:gd name="connsiteX172" fmla="*/ 1018296 w 1885410"/>
                <a:gd name="connsiteY172" fmla="*/ 661525 h 1880671"/>
                <a:gd name="connsiteX173" fmla="*/ 1072050 w 1885410"/>
                <a:gd name="connsiteY173" fmla="*/ 701407 h 1880671"/>
                <a:gd name="connsiteX174" fmla="*/ 1084188 w 1885410"/>
                <a:gd name="connsiteY174" fmla="*/ 593899 h 1880671"/>
                <a:gd name="connsiteX175" fmla="*/ 1072917 w 1885410"/>
                <a:gd name="connsiteY175" fmla="*/ 590431 h 1880671"/>
                <a:gd name="connsiteX176" fmla="*/ 1018296 w 1885410"/>
                <a:gd name="connsiteY176" fmla="*/ 661525 h 1880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1885410" h="1880671">
                  <a:moveTo>
                    <a:pt x="1195165" y="1516391"/>
                  </a:moveTo>
                  <a:cubicBezTo>
                    <a:pt x="1198633" y="1597889"/>
                    <a:pt x="1241116" y="1642106"/>
                    <a:pt x="1309609" y="1640372"/>
                  </a:cubicBezTo>
                  <a:cubicBezTo>
                    <a:pt x="1352959" y="1639505"/>
                    <a:pt x="1397177" y="1641240"/>
                    <a:pt x="1417118" y="1687191"/>
                  </a:cubicBezTo>
                  <a:cubicBezTo>
                    <a:pt x="1438793" y="1738344"/>
                    <a:pt x="1443128" y="1793832"/>
                    <a:pt x="1411049" y="1840650"/>
                  </a:cubicBezTo>
                  <a:cubicBezTo>
                    <a:pt x="1397177" y="1860591"/>
                    <a:pt x="1364231" y="1878798"/>
                    <a:pt x="1339087" y="1878798"/>
                  </a:cubicBezTo>
                  <a:cubicBezTo>
                    <a:pt x="1033902" y="1881400"/>
                    <a:pt x="729584" y="1880532"/>
                    <a:pt x="424398" y="1880532"/>
                  </a:cubicBezTo>
                  <a:cubicBezTo>
                    <a:pt x="383649" y="1880532"/>
                    <a:pt x="351570" y="1859725"/>
                    <a:pt x="343767" y="1820709"/>
                  </a:cubicBezTo>
                  <a:cubicBezTo>
                    <a:pt x="336831" y="1782561"/>
                    <a:pt x="335964" y="1740078"/>
                    <a:pt x="343767" y="1701930"/>
                  </a:cubicBezTo>
                  <a:cubicBezTo>
                    <a:pt x="353304" y="1655979"/>
                    <a:pt x="386250" y="1641240"/>
                    <a:pt x="453877" y="1641240"/>
                  </a:cubicBezTo>
                  <a:cubicBezTo>
                    <a:pt x="526705" y="1641240"/>
                    <a:pt x="569188" y="1598756"/>
                    <a:pt x="570922" y="1519859"/>
                  </a:cubicBezTo>
                  <a:cubicBezTo>
                    <a:pt x="556183" y="1518992"/>
                    <a:pt x="540577" y="1517258"/>
                    <a:pt x="525838" y="1517258"/>
                  </a:cubicBezTo>
                  <a:cubicBezTo>
                    <a:pt x="413127" y="1517258"/>
                    <a:pt x="300417" y="1513790"/>
                    <a:pt x="187706" y="1518125"/>
                  </a:cubicBezTo>
                  <a:cubicBezTo>
                    <a:pt x="76730" y="1522460"/>
                    <a:pt x="1301" y="1468706"/>
                    <a:pt x="1301" y="1342990"/>
                  </a:cubicBezTo>
                  <a:cubicBezTo>
                    <a:pt x="-434" y="1054278"/>
                    <a:pt x="-434" y="765566"/>
                    <a:pt x="1301" y="475986"/>
                  </a:cubicBezTo>
                  <a:cubicBezTo>
                    <a:pt x="2167" y="353739"/>
                    <a:pt x="81065" y="299984"/>
                    <a:pt x="183371" y="304320"/>
                  </a:cubicBezTo>
                  <a:cubicBezTo>
                    <a:pt x="281343" y="308655"/>
                    <a:pt x="380181" y="306920"/>
                    <a:pt x="478153" y="304320"/>
                  </a:cubicBezTo>
                  <a:cubicBezTo>
                    <a:pt x="498960" y="303453"/>
                    <a:pt x="524971" y="291314"/>
                    <a:pt x="538843" y="275708"/>
                  </a:cubicBezTo>
                  <a:cubicBezTo>
                    <a:pt x="594331" y="211550"/>
                    <a:pt x="655888" y="156062"/>
                    <a:pt x="732185" y="118780"/>
                  </a:cubicBezTo>
                  <a:cubicBezTo>
                    <a:pt x="746924" y="110978"/>
                    <a:pt x="760796" y="99707"/>
                    <a:pt x="772934" y="87569"/>
                  </a:cubicBezTo>
                  <a:cubicBezTo>
                    <a:pt x="886511" y="-28610"/>
                    <a:pt x="1059912" y="-29477"/>
                    <a:pt x="1175223" y="86702"/>
                  </a:cubicBezTo>
                  <a:cubicBezTo>
                    <a:pt x="1186495" y="97973"/>
                    <a:pt x="1197766" y="109244"/>
                    <a:pt x="1211638" y="116180"/>
                  </a:cubicBezTo>
                  <a:cubicBezTo>
                    <a:pt x="1291402" y="156929"/>
                    <a:pt x="1359896" y="210683"/>
                    <a:pt x="1414517" y="281778"/>
                  </a:cubicBezTo>
                  <a:cubicBezTo>
                    <a:pt x="1424054" y="293915"/>
                    <a:pt x="1444862" y="303453"/>
                    <a:pt x="1461335" y="304320"/>
                  </a:cubicBezTo>
                  <a:cubicBezTo>
                    <a:pt x="1504685" y="307788"/>
                    <a:pt x="1548035" y="305186"/>
                    <a:pt x="1591385" y="305186"/>
                  </a:cubicBezTo>
                  <a:cubicBezTo>
                    <a:pt x="1706697" y="306054"/>
                    <a:pt x="1763052" y="361542"/>
                    <a:pt x="1763919" y="478587"/>
                  </a:cubicBezTo>
                  <a:cubicBezTo>
                    <a:pt x="1764786" y="663259"/>
                    <a:pt x="1763919" y="847931"/>
                    <a:pt x="1763919" y="1033470"/>
                  </a:cubicBezTo>
                  <a:cubicBezTo>
                    <a:pt x="1763919" y="1048209"/>
                    <a:pt x="1765653" y="1062948"/>
                    <a:pt x="1763919" y="1076820"/>
                  </a:cubicBezTo>
                  <a:cubicBezTo>
                    <a:pt x="1754382" y="1143579"/>
                    <a:pt x="1775190" y="1195599"/>
                    <a:pt x="1828944" y="1238950"/>
                  </a:cubicBezTo>
                  <a:cubicBezTo>
                    <a:pt x="1885300" y="1284034"/>
                    <a:pt x="1898305" y="1347325"/>
                    <a:pt x="1873161" y="1415819"/>
                  </a:cubicBezTo>
                  <a:cubicBezTo>
                    <a:pt x="1849753" y="1479976"/>
                    <a:pt x="1794264" y="1515524"/>
                    <a:pt x="1717101" y="1516391"/>
                  </a:cubicBezTo>
                  <a:cubicBezTo>
                    <a:pt x="1559307" y="1517258"/>
                    <a:pt x="1402379" y="1516391"/>
                    <a:pt x="1244584" y="1516391"/>
                  </a:cubicBezTo>
                  <a:cubicBezTo>
                    <a:pt x="1228978" y="1516391"/>
                    <a:pt x="1213372" y="1516391"/>
                    <a:pt x="1195165" y="1516391"/>
                  </a:cubicBezTo>
                  <a:close/>
                  <a:moveTo>
                    <a:pt x="1597454" y="1453100"/>
                  </a:moveTo>
                  <a:cubicBezTo>
                    <a:pt x="1541966" y="1398478"/>
                    <a:pt x="1492547" y="1353394"/>
                    <a:pt x="1446596" y="1303975"/>
                  </a:cubicBezTo>
                  <a:cubicBezTo>
                    <a:pt x="1424054" y="1279699"/>
                    <a:pt x="1399778" y="1271029"/>
                    <a:pt x="1366832" y="1271896"/>
                  </a:cubicBezTo>
                  <a:cubicBezTo>
                    <a:pt x="979281" y="1272763"/>
                    <a:pt x="592597" y="1272763"/>
                    <a:pt x="205046" y="1272763"/>
                  </a:cubicBezTo>
                  <a:cubicBezTo>
                    <a:pt x="143489" y="1272763"/>
                    <a:pt x="123548" y="1254556"/>
                    <a:pt x="123548" y="1193865"/>
                  </a:cubicBezTo>
                  <a:cubicBezTo>
                    <a:pt x="122681" y="964109"/>
                    <a:pt x="122681" y="734353"/>
                    <a:pt x="123548" y="504597"/>
                  </a:cubicBezTo>
                  <a:cubicBezTo>
                    <a:pt x="123548" y="448242"/>
                    <a:pt x="146957" y="425700"/>
                    <a:pt x="202446" y="424833"/>
                  </a:cubicBezTo>
                  <a:cubicBezTo>
                    <a:pt x="273539" y="423966"/>
                    <a:pt x="344634" y="421365"/>
                    <a:pt x="414861" y="425700"/>
                  </a:cubicBezTo>
                  <a:cubicBezTo>
                    <a:pt x="459945" y="428301"/>
                    <a:pt x="473818" y="408360"/>
                    <a:pt x="477285" y="365010"/>
                  </a:cubicBezTo>
                  <a:cubicBezTo>
                    <a:pt x="379314" y="365010"/>
                    <a:pt x="283077" y="365010"/>
                    <a:pt x="186839" y="365010"/>
                  </a:cubicBezTo>
                  <a:cubicBezTo>
                    <a:pt x="93203" y="365010"/>
                    <a:pt x="64592" y="392754"/>
                    <a:pt x="64592" y="485524"/>
                  </a:cubicBezTo>
                  <a:cubicBezTo>
                    <a:pt x="64592" y="769033"/>
                    <a:pt x="64592" y="1051677"/>
                    <a:pt x="64592" y="1335187"/>
                  </a:cubicBezTo>
                  <a:cubicBezTo>
                    <a:pt x="64592" y="1427956"/>
                    <a:pt x="94070" y="1455700"/>
                    <a:pt x="186839" y="1455700"/>
                  </a:cubicBezTo>
                  <a:cubicBezTo>
                    <a:pt x="642883" y="1455700"/>
                    <a:pt x="1099795" y="1455700"/>
                    <a:pt x="1555838" y="1455700"/>
                  </a:cubicBezTo>
                  <a:cubicBezTo>
                    <a:pt x="1566242" y="1456568"/>
                    <a:pt x="1575779" y="1454834"/>
                    <a:pt x="1597454" y="1453100"/>
                  </a:cubicBezTo>
                  <a:close/>
                  <a:moveTo>
                    <a:pt x="1345156" y="1153116"/>
                  </a:moveTo>
                  <a:cubicBezTo>
                    <a:pt x="1347757" y="1150515"/>
                    <a:pt x="1350358" y="1147914"/>
                    <a:pt x="1352959" y="1144446"/>
                  </a:cubicBezTo>
                  <a:cubicBezTo>
                    <a:pt x="1338221" y="1132308"/>
                    <a:pt x="1321747" y="1122771"/>
                    <a:pt x="1310476" y="1108032"/>
                  </a:cubicBezTo>
                  <a:cubicBezTo>
                    <a:pt x="1284466" y="1073352"/>
                    <a:pt x="1260190" y="1073352"/>
                    <a:pt x="1220308" y="1093293"/>
                  </a:cubicBezTo>
                  <a:cubicBezTo>
                    <a:pt x="886511" y="1261492"/>
                    <a:pt x="494625" y="1059480"/>
                    <a:pt x="436537" y="690136"/>
                  </a:cubicBezTo>
                  <a:cubicBezTo>
                    <a:pt x="426132" y="625978"/>
                    <a:pt x="434802" y="559219"/>
                    <a:pt x="434802" y="488124"/>
                  </a:cubicBezTo>
                  <a:cubicBezTo>
                    <a:pt x="367176" y="488124"/>
                    <a:pt x="299550" y="489859"/>
                    <a:pt x="231923" y="487257"/>
                  </a:cubicBezTo>
                  <a:cubicBezTo>
                    <a:pt x="194642" y="485524"/>
                    <a:pt x="181637" y="495060"/>
                    <a:pt x="181637" y="534942"/>
                  </a:cubicBezTo>
                  <a:cubicBezTo>
                    <a:pt x="183371" y="745625"/>
                    <a:pt x="183371" y="956306"/>
                    <a:pt x="181637" y="1167855"/>
                  </a:cubicBezTo>
                  <a:cubicBezTo>
                    <a:pt x="181637" y="1206870"/>
                    <a:pt x="192908" y="1216408"/>
                    <a:pt x="231057" y="1215540"/>
                  </a:cubicBezTo>
                  <a:cubicBezTo>
                    <a:pt x="580459" y="1213807"/>
                    <a:pt x="929861" y="1214674"/>
                    <a:pt x="1279264" y="1214674"/>
                  </a:cubicBezTo>
                  <a:cubicBezTo>
                    <a:pt x="1299205" y="1214674"/>
                    <a:pt x="1319146" y="1214674"/>
                    <a:pt x="1333886" y="1214674"/>
                  </a:cubicBezTo>
                  <a:cubicBezTo>
                    <a:pt x="1339087" y="1191264"/>
                    <a:pt x="1341688" y="1172190"/>
                    <a:pt x="1345156" y="1153116"/>
                  </a:cubicBezTo>
                  <a:close/>
                  <a:moveTo>
                    <a:pt x="702706" y="213284"/>
                  </a:moveTo>
                  <a:cubicBezTo>
                    <a:pt x="553582" y="284379"/>
                    <a:pt x="456478" y="525405"/>
                    <a:pt x="500695" y="710945"/>
                  </a:cubicBezTo>
                  <a:cubicBezTo>
                    <a:pt x="553582" y="936366"/>
                    <a:pt x="751259" y="1095894"/>
                    <a:pt x="974946" y="1095027"/>
                  </a:cubicBezTo>
                  <a:cubicBezTo>
                    <a:pt x="1196032" y="1094160"/>
                    <a:pt x="1402379" y="926828"/>
                    <a:pt x="1447463" y="719615"/>
                  </a:cubicBezTo>
                  <a:cubicBezTo>
                    <a:pt x="1496882" y="490725"/>
                    <a:pt x="1376368" y="279176"/>
                    <a:pt x="1238515" y="215885"/>
                  </a:cubicBezTo>
                  <a:cubicBezTo>
                    <a:pt x="1248919" y="249698"/>
                    <a:pt x="1256722" y="287846"/>
                    <a:pt x="1280131" y="312123"/>
                  </a:cubicBezTo>
                  <a:cubicBezTo>
                    <a:pt x="1399778" y="439572"/>
                    <a:pt x="1434458" y="626845"/>
                    <a:pt x="1362497" y="782038"/>
                  </a:cubicBezTo>
                  <a:cubicBezTo>
                    <a:pt x="1286200" y="946769"/>
                    <a:pt x="1123203" y="1043874"/>
                    <a:pt x="943734" y="1029134"/>
                  </a:cubicBezTo>
                  <a:cubicBezTo>
                    <a:pt x="768599" y="1015263"/>
                    <a:pt x="645484" y="923360"/>
                    <a:pt x="581326" y="762097"/>
                  </a:cubicBezTo>
                  <a:cubicBezTo>
                    <a:pt x="518035" y="602569"/>
                    <a:pt x="546646" y="451710"/>
                    <a:pt x="662824" y="323394"/>
                  </a:cubicBezTo>
                  <a:cubicBezTo>
                    <a:pt x="692303" y="290448"/>
                    <a:pt x="709643" y="260103"/>
                    <a:pt x="702706" y="213284"/>
                  </a:cubicBezTo>
                  <a:close/>
                  <a:moveTo>
                    <a:pt x="888245" y="1701062"/>
                  </a:moveTo>
                  <a:cubicBezTo>
                    <a:pt x="742589" y="1701062"/>
                    <a:pt x="596932" y="1700196"/>
                    <a:pt x="451275" y="1701930"/>
                  </a:cubicBezTo>
                  <a:cubicBezTo>
                    <a:pt x="435669" y="1701930"/>
                    <a:pt x="413127" y="1706265"/>
                    <a:pt x="405324" y="1716669"/>
                  </a:cubicBezTo>
                  <a:cubicBezTo>
                    <a:pt x="373245" y="1760886"/>
                    <a:pt x="405324" y="1822443"/>
                    <a:pt x="459945" y="1822443"/>
                  </a:cubicBezTo>
                  <a:cubicBezTo>
                    <a:pt x="744323" y="1823310"/>
                    <a:pt x="1028700" y="1823310"/>
                    <a:pt x="1313077" y="1822443"/>
                  </a:cubicBezTo>
                  <a:cubicBezTo>
                    <a:pt x="1363363" y="1822443"/>
                    <a:pt x="1367698" y="1812039"/>
                    <a:pt x="1370299" y="1753950"/>
                  </a:cubicBezTo>
                  <a:cubicBezTo>
                    <a:pt x="1372033" y="1710600"/>
                    <a:pt x="1352092" y="1700196"/>
                    <a:pt x="1313077" y="1700196"/>
                  </a:cubicBezTo>
                  <a:cubicBezTo>
                    <a:pt x="1170888" y="1702797"/>
                    <a:pt x="1029567" y="1701062"/>
                    <a:pt x="888245" y="1701062"/>
                  </a:cubicBezTo>
                  <a:close/>
                  <a:moveTo>
                    <a:pt x="802412" y="602569"/>
                  </a:moveTo>
                  <a:cubicBezTo>
                    <a:pt x="737386" y="630313"/>
                    <a:pt x="707909" y="674530"/>
                    <a:pt x="703574" y="736087"/>
                  </a:cubicBezTo>
                  <a:cubicBezTo>
                    <a:pt x="701840" y="762097"/>
                    <a:pt x="699239" y="788975"/>
                    <a:pt x="704440" y="814118"/>
                  </a:cubicBezTo>
                  <a:cubicBezTo>
                    <a:pt x="708775" y="835793"/>
                    <a:pt x="716579" y="862670"/>
                    <a:pt x="731318" y="876542"/>
                  </a:cubicBezTo>
                  <a:cubicBezTo>
                    <a:pt x="832757" y="968444"/>
                    <a:pt x="951537" y="990987"/>
                    <a:pt x="1081587" y="956306"/>
                  </a:cubicBezTo>
                  <a:cubicBezTo>
                    <a:pt x="1209037" y="921626"/>
                    <a:pt x="1259323" y="853133"/>
                    <a:pt x="1248052" y="741290"/>
                  </a:cubicBezTo>
                  <a:cubicBezTo>
                    <a:pt x="1241983" y="678865"/>
                    <a:pt x="1213372" y="631180"/>
                    <a:pt x="1147480" y="603436"/>
                  </a:cubicBezTo>
                  <a:cubicBezTo>
                    <a:pt x="1137942" y="673663"/>
                    <a:pt x="1129272" y="739556"/>
                    <a:pt x="1118868" y="814118"/>
                  </a:cubicBezTo>
                  <a:cubicBezTo>
                    <a:pt x="1074651" y="782038"/>
                    <a:pt x="1038237" y="756896"/>
                    <a:pt x="1004424" y="729151"/>
                  </a:cubicBezTo>
                  <a:cubicBezTo>
                    <a:pt x="982749" y="710945"/>
                    <a:pt x="965409" y="712678"/>
                    <a:pt x="943734" y="730018"/>
                  </a:cubicBezTo>
                  <a:cubicBezTo>
                    <a:pt x="909920" y="757762"/>
                    <a:pt x="873506" y="782906"/>
                    <a:pt x="831023" y="814985"/>
                  </a:cubicBezTo>
                  <a:cubicBezTo>
                    <a:pt x="820619" y="738688"/>
                    <a:pt x="811949" y="673663"/>
                    <a:pt x="802412" y="602569"/>
                  </a:cubicBezTo>
                  <a:close/>
                  <a:moveTo>
                    <a:pt x="1414517" y="1188663"/>
                  </a:moveTo>
                  <a:cubicBezTo>
                    <a:pt x="1491680" y="1264960"/>
                    <a:pt x="1567109" y="1340389"/>
                    <a:pt x="1643405" y="1414951"/>
                  </a:cubicBezTo>
                  <a:cubicBezTo>
                    <a:pt x="1694559" y="1465238"/>
                    <a:pt x="1754382" y="1470440"/>
                    <a:pt x="1795131" y="1427956"/>
                  </a:cubicBezTo>
                  <a:cubicBezTo>
                    <a:pt x="1836748" y="1385473"/>
                    <a:pt x="1831545" y="1326517"/>
                    <a:pt x="1781259" y="1275364"/>
                  </a:cubicBezTo>
                  <a:cubicBezTo>
                    <a:pt x="1713633" y="1206870"/>
                    <a:pt x="1645140" y="1139244"/>
                    <a:pt x="1576647" y="1070751"/>
                  </a:cubicBezTo>
                  <a:cubicBezTo>
                    <a:pt x="1568843" y="1062948"/>
                    <a:pt x="1559307" y="1056879"/>
                    <a:pt x="1553237" y="1052544"/>
                  </a:cubicBezTo>
                  <a:cubicBezTo>
                    <a:pt x="1507286" y="1096761"/>
                    <a:pt x="1463069" y="1140111"/>
                    <a:pt x="1414517" y="1188663"/>
                  </a:cubicBezTo>
                  <a:close/>
                  <a:moveTo>
                    <a:pt x="604735" y="1637771"/>
                  </a:moveTo>
                  <a:cubicBezTo>
                    <a:pt x="792875" y="1637771"/>
                    <a:pt x="976680" y="1637771"/>
                    <a:pt x="1161352" y="1637771"/>
                  </a:cubicBezTo>
                  <a:cubicBezTo>
                    <a:pt x="1150081" y="1602224"/>
                    <a:pt x="1141411" y="1568411"/>
                    <a:pt x="1128406" y="1537199"/>
                  </a:cubicBezTo>
                  <a:cubicBezTo>
                    <a:pt x="1124071" y="1527662"/>
                    <a:pt x="1107597" y="1517258"/>
                    <a:pt x="1096326" y="1517258"/>
                  </a:cubicBezTo>
                  <a:cubicBezTo>
                    <a:pt x="953271" y="1515524"/>
                    <a:pt x="810215" y="1516391"/>
                    <a:pt x="667159" y="1517258"/>
                  </a:cubicBezTo>
                  <a:cubicBezTo>
                    <a:pt x="656755" y="1517258"/>
                    <a:pt x="641149" y="1525928"/>
                    <a:pt x="637681" y="1534598"/>
                  </a:cubicBezTo>
                  <a:cubicBezTo>
                    <a:pt x="625543" y="1566677"/>
                    <a:pt x="616873" y="1599623"/>
                    <a:pt x="604735" y="1637771"/>
                  </a:cubicBezTo>
                  <a:close/>
                  <a:moveTo>
                    <a:pt x="1173490" y="542746"/>
                  </a:moveTo>
                  <a:cubicBezTo>
                    <a:pt x="1177825" y="442173"/>
                    <a:pt x="1186495" y="346803"/>
                    <a:pt x="1183893" y="252299"/>
                  </a:cubicBezTo>
                  <a:cubicBezTo>
                    <a:pt x="1181293" y="140456"/>
                    <a:pt x="1082454" y="58090"/>
                    <a:pt x="967142" y="61558"/>
                  </a:cubicBezTo>
                  <a:cubicBezTo>
                    <a:pt x="851831" y="65893"/>
                    <a:pt x="763397" y="153461"/>
                    <a:pt x="762530" y="265304"/>
                  </a:cubicBezTo>
                  <a:cubicBezTo>
                    <a:pt x="762530" y="295649"/>
                    <a:pt x="760796" y="325995"/>
                    <a:pt x="762530" y="356340"/>
                  </a:cubicBezTo>
                  <a:cubicBezTo>
                    <a:pt x="766865" y="416163"/>
                    <a:pt x="773801" y="475986"/>
                    <a:pt x="780737" y="548815"/>
                  </a:cubicBezTo>
                  <a:cubicBezTo>
                    <a:pt x="815417" y="529741"/>
                    <a:pt x="843161" y="520204"/>
                    <a:pt x="859634" y="501129"/>
                  </a:cubicBezTo>
                  <a:cubicBezTo>
                    <a:pt x="864836" y="495060"/>
                    <a:pt x="843161" y="461247"/>
                    <a:pt x="830156" y="443907"/>
                  </a:cubicBezTo>
                  <a:cubicBezTo>
                    <a:pt x="785072" y="382350"/>
                    <a:pt x="785072" y="314724"/>
                    <a:pt x="798077" y="245363"/>
                  </a:cubicBezTo>
                  <a:cubicBezTo>
                    <a:pt x="799811" y="234092"/>
                    <a:pt x="810215" y="221954"/>
                    <a:pt x="820619" y="215018"/>
                  </a:cubicBezTo>
                  <a:cubicBezTo>
                    <a:pt x="872639" y="182072"/>
                    <a:pt x="924660" y="151727"/>
                    <a:pt x="974946" y="121382"/>
                  </a:cubicBezTo>
                  <a:cubicBezTo>
                    <a:pt x="1015695" y="147392"/>
                    <a:pt x="1057311" y="179471"/>
                    <a:pt x="1103262" y="201146"/>
                  </a:cubicBezTo>
                  <a:cubicBezTo>
                    <a:pt x="1140543" y="218486"/>
                    <a:pt x="1156150" y="242762"/>
                    <a:pt x="1157883" y="280910"/>
                  </a:cubicBezTo>
                  <a:cubicBezTo>
                    <a:pt x="1160485" y="350271"/>
                    <a:pt x="1150947" y="416163"/>
                    <a:pt x="1096326" y="468183"/>
                  </a:cubicBezTo>
                  <a:cubicBezTo>
                    <a:pt x="1074651" y="488991"/>
                    <a:pt x="1081587" y="513267"/>
                    <a:pt x="1110198" y="524539"/>
                  </a:cubicBezTo>
                  <a:cubicBezTo>
                    <a:pt x="1128406" y="532341"/>
                    <a:pt x="1146612" y="535810"/>
                    <a:pt x="1173490" y="542746"/>
                  </a:cubicBezTo>
                  <a:close/>
                  <a:moveTo>
                    <a:pt x="1701495" y="1103697"/>
                  </a:moveTo>
                  <a:cubicBezTo>
                    <a:pt x="1702362" y="1086357"/>
                    <a:pt x="1704096" y="1074219"/>
                    <a:pt x="1704096" y="1062081"/>
                  </a:cubicBezTo>
                  <a:cubicBezTo>
                    <a:pt x="1704096" y="900818"/>
                    <a:pt x="1704096" y="738688"/>
                    <a:pt x="1704096" y="577426"/>
                  </a:cubicBezTo>
                  <a:cubicBezTo>
                    <a:pt x="1704096" y="538411"/>
                    <a:pt x="1705830" y="499395"/>
                    <a:pt x="1703229" y="460380"/>
                  </a:cubicBezTo>
                  <a:cubicBezTo>
                    <a:pt x="1699761" y="406626"/>
                    <a:pt x="1670283" y="370212"/>
                    <a:pt x="1624332" y="367611"/>
                  </a:cubicBezTo>
                  <a:cubicBezTo>
                    <a:pt x="1574045" y="364143"/>
                    <a:pt x="1524626" y="366744"/>
                    <a:pt x="1473473" y="366744"/>
                  </a:cubicBezTo>
                  <a:cubicBezTo>
                    <a:pt x="1482143" y="424833"/>
                    <a:pt x="1482143" y="424833"/>
                    <a:pt x="1542833" y="424833"/>
                  </a:cubicBezTo>
                  <a:cubicBezTo>
                    <a:pt x="1626065" y="424833"/>
                    <a:pt x="1644273" y="443040"/>
                    <a:pt x="1644273" y="526272"/>
                  </a:cubicBezTo>
                  <a:cubicBezTo>
                    <a:pt x="1644273" y="686668"/>
                    <a:pt x="1646007" y="847064"/>
                    <a:pt x="1643405" y="1006593"/>
                  </a:cubicBezTo>
                  <a:cubicBezTo>
                    <a:pt x="1642539" y="1052544"/>
                    <a:pt x="1662480" y="1078554"/>
                    <a:pt x="1701495" y="1103697"/>
                  </a:cubicBezTo>
                  <a:close/>
                  <a:moveTo>
                    <a:pt x="854432" y="310389"/>
                  </a:moveTo>
                  <a:cubicBezTo>
                    <a:pt x="855299" y="393621"/>
                    <a:pt x="885644" y="436104"/>
                    <a:pt x="949802" y="451710"/>
                  </a:cubicBezTo>
                  <a:cubicBezTo>
                    <a:pt x="1005291" y="464715"/>
                    <a:pt x="1064247" y="432636"/>
                    <a:pt x="1085922" y="378015"/>
                  </a:cubicBezTo>
                  <a:cubicBezTo>
                    <a:pt x="1112800" y="310389"/>
                    <a:pt x="1095459" y="279176"/>
                    <a:pt x="1041705" y="238427"/>
                  </a:cubicBezTo>
                  <a:cubicBezTo>
                    <a:pt x="988818" y="198545"/>
                    <a:pt x="952404" y="205481"/>
                    <a:pt x="902985" y="240161"/>
                  </a:cubicBezTo>
                  <a:cubicBezTo>
                    <a:pt x="873506" y="261836"/>
                    <a:pt x="841427" y="273108"/>
                    <a:pt x="854432" y="310389"/>
                  </a:cubicBezTo>
                  <a:close/>
                  <a:moveTo>
                    <a:pt x="1509887" y="495060"/>
                  </a:moveTo>
                  <a:cubicBezTo>
                    <a:pt x="1532429" y="632047"/>
                    <a:pt x="1517690" y="759497"/>
                    <a:pt x="1448330" y="878276"/>
                  </a:cubicBezTo>
                  <a:cubicBezTo>
                    <a:pt x="1443128" y="887813"/>
                    <a:pt x="1443995" y="906020"/>
                    <a:pt x="1450064" y="915557"/>
                  </a:cubicBezTo>
                  <a:cubicBezTo>
                    <a:pt x="1468271" y="943301"/>
                    <a:pt x="1490813" y="967577"/>
                    <a:pt x="1511621" y="993588"/>
                  </a:cubicBezTo>
                  <a:cubicBezTo>
                    <a:pt x="1515089" y="988386"/>
                    <a:pt x="1518557" y="983183"/>
                    <a:pt x="1522025" y="977982"/>
                  </a:cubicBezTo>
                  <a:cubicBezTo>
                    <a:pt x="1540232" y="974513"/>
                    <a:pt x="1558439" y="971912"/>
                    <a:pt x="1581848" y="967577"/>
                  </a:cubicBezTo>
                  <a:cubicBezTo>
                    <a:pt x="1581848" y="956306"/>
                    <a:pt x="1581848" y="940701"/>
                    <a:pt x="1581848" y="925094"/>
                  </a:cubicBezTo>
                  <a:cubicBezTo>
                    <a:pt x="1581848" y="797645"/>
                    <a:pt x="1581848" y="671062"/>
                    <a:pt x="1581848" y="543612"/>
                  </a:cubicBezTo>
                  <a:cubicBezTo>
                    <a:pt x="1581848" y="482055"/>
                    <a:pt x="1578380" y="479454"/>
                    <a:pt x="1509887" y="495060"/>
                  </a:cubicBezTo>
                  <a:close/>
                  <a:moveTo>
                    <a:pt x="1247185" y="378015"/>
                  </a:moveTo>
                  <a:cubicBezTo>
                    <a:pt x="1240249" y="442173"/>
                    <a:pt x="1233313" y="501129"/>
                    <a:pt x="1227244" y="559219"/>
                  </a:cubicBezTo>
                  <a:cubicBezTo>
                    <a:pt x="1226377" y="565287"/>
                    <a:pt x="1229845" y="573091"/>
                    <a:pt x="1233313" y="579160"/>
                  </a:cubicBezTo>
                  <a:cubicBezTo>
                    <a:pt x="1261924" y="626845"/>
                    <a:pt x="1292269" y="673663"/>
                    <a:pt x="1318279" y="716146"/>
                  </a:cubicBezTo>
                  <a:cubicBezTo>
                    <a:pt x="1361629" y="618175"/>
                    <a:pt x="1332151" y="453444"/>
                    <a:pt x="1247185" y="378015"/>
                  </a:cubicBezTo>
                  <a:close/>
                  <a:moveTo>
                    <a:pt x="700973" y="378882"/>
                  </a:moveTo>
                  <a:cubicBezTo>
                    <a:pt x="613405" y="444774"/>
                    <a:pt x="587395" y="644185"/>
                    <a:pt x="630745" y="713545"/>
                  </a:cubicBezTo>
                  <a:cubicBezTo>
                    <a:pt x="658489" y="670195"/>
                    <a:pt x="688834" y="625111"/>
                    <a:pt x="718313" y="578293"/>
                  </a:cubicBezTo>
                  <a:cubicBezTo>
                    <a:pt x="721781" y="573091"/>
                    <a:pt x="723515" y="564421"/>
                    <a:pt x="722648" y="558352"/>
                  </a:cubicBezTo>
                  <a:cubicBezTo>
                    <a:pt x="715711" y="499395"/>
                    <a:pt x="707909" y="439572"/>
                    <a:pt x="700973" y="378882"/>
                  </a:cubicBezTo>
                  <a:close/>
                  <a:moveTo>
                    <a:pt x="1403246" y="958041"/>
                  </a:moveTo>
                  <a:cubicBezTo>
                    <a:pt x="1374634" y="984051"/>
                    <a:pt x="1349491" y="1007459"/>
                    <a:pt x="1326949" y="1027401"/>
                  </a:cubicBezTo>
                  <a:cubicBezTo>
                    <a:pt x="1352959" y="1056879"/>
                    <a:pt x="1375502" y="1082022"/>
                    <a:pt x="1396309" y="1106298"/>
                  </a:cubicBezTo>
                  <a:cubicBezTo>
                    <a:pt x="1425788" y="1080288"/>
                    <a:pt x="1450931" y="1058613"/>
                    <a:pt x="1476941" y="1036071"/>
                  </a:cubicBezTo>
                  <a:cubicBezTo>
                    <a:pt x="1448330" y="1006593"/>
                    <a:pt x="1424921" y="981449"/>
                    <a:pt x="1403246" y="958041"/>
                  </a:cubicBezTo>
                  <a:close/>
                  <a:moveTo>
                    <a:pt x="977547" y="612973"/>
                  </a:moveTo>
                  <a:cubicBezTo>
                    <a:pt x="994020" y="591298"/>
                    <a:pt x="1011360" y="572224"/>
                    <a:pt x="1024365" y="550549"/>
                  </a:cubicBezTo>
                  <a:cubicBezTo>
                    <a:pt x="1036503" y="530607"/>
                    <a:pt x="1033035" y="513267"/>
                    <a:pt x="1003557" y="515001"/>
                  </a:cubicBezTo>
                  <a:cubicBezTo>
                    <a:pt x="975813" y="516735"/>
                    <a:pt x="947202" y="521937"/>
                    <a:pt x="919457" y="525405"/>
                  </a:cubicBezTo>
                  <a:cubicBezTo>
                    <a:pt x="934196" y="551416"/>
                    <a:pt x="948936" y="578293"/>
                    <a:pt x="964542" y="604303"/>
                  </a:cubicBezTo>
                  <a:cubicBezTo>
                    <a:pt x="966276" y="606037"/>
                    <a:pt x="969744" y="607771"/>
                    <a:pt x="977547" y="612973"/>
                  </a:cubicBezTo>
                  <a:close/>
                  <a:moveTo>
                    <a:pt x="931596" y="661525"/>
                  </a:moveTo>
                  <a:cubicBezTo>
                    <a:pt x="909920" y="634648"/>
                    <a:pt x="891714" y="612106"/>
                    <a:pt x="873506" y="589564"/>
                  </a:cubicBezTo>
                  <a:cubicBezTo>
                    <a:pt x="870038" y="591298"/>
                    <a:pt x="866570" y="593032"/>
                    <a:pt x="863102" y="593899"/>
                  </a:cubicBezTo>
                  <a:cubicBezTo>
                    <a:pt x="867437" y="627712"/>
                    <a:pt x="871772" y="660658"/>
                    <a:pt x="877841" y="702274"/>
                  </a:cubicBezTo>
                  <a:cubicBezTo>
                    <a:pt x="900384" y="684934"/>
                    <a:pt x="913389" y="675397"/>
                    <a:pt x="931596" y="661525"/>
                  </a:cubicBezTo>
                  <a:close/>
                  <a:moveTo>
                    <a:pt x="1018296" y="661525"/>
                  </a:moveTo>
                  <a:cubicBezTo>
                    <a:pt x="1035636" y="674530"/>
                    <a:pt x="1050375" y="685801"/>
                    <a:pt x="1072050" y="701407"/>
                  </a:cubicBezTo>
                  <a:cubicBezTo>
                    <a:pt x="1076385" y="660658"/>
                    <a:pt x="1079853" y="626845"/>
                    <a:pt x="1084188" y="593899"/>
                  </a:cubicBezTo>
                  <a:cubicBezTo>
                    <a:pt x="1080720" y="593032"/>
                    <a:pt x="1076385" y="592165"/>
                    <a:pt x="1072917" y="590431"/>
                  </a:cubicBezTo>
                  <a:cubicBezTo>
                    <a:pt x="1056444" y="612106"/>
                    <a:pt x="1039971" y="632914"/>
                    <a:pt x="1018296" y="661525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A9F695FB-97A4-D35A-9F2C-66F56D28C399}"/>
                </a:ext>
              </a:extLst>
            </p:cNvPr>
            <p:cNvSpPr/>
            <p:nvPr/>
          </p:nvSpPr>
          <p:spPr>
            <a:xfrm>
              <a:off x="2651625" y="-1385978"/>
              <a:ext cx="56355" cy="55487"/>
            </a:xfrm>
            <a:custGeom>
              <a:avLst/>
              <a:gdLst>
                <a:gd name="connsiteX0" fmla="*/ 0 w 56355"/>
                <a:gd name="connsiteY0" fmla="*/ 0 h 55487"/>
                <a:gd name="connsiteX1" fmla="*/ 56355 w 56355"/>
                <a:gd name="connsiteY1" fmla="*/ 0 h 55487"/>
                <a:gd name="connsiteX2" fmla="*/ 56355 w 56355"/>
                <a:gd name="connsiteY2" fmla="*/ 55488 h 55487"/>
                <a:gd name="connsiteX3" fmla="*/ 0 w 56355"/>
                <a:gd name="connsiteY3" fmla="*/ 55488 h 55487"/>
                <a:gd name="connsiteX4" fmla="*/ 0 w 56355"/>
                <a:gd name="connsiteY4" fmla="*/ 0 h 5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355" h="55487">
                  <a:moveTo>
                    <a:pt x="0" y="0"/>
                  </a:moveTo>
                  <a:cubicBezTo>
                    <a:pt x="20808" y="0"/>
                    <a:pt x="37281" y="0"/>
                    <a:pt x="56355" y="0"/>
                  </a:cubicBezTo>
                  <a:cubicBezTo>
                    <a:pt x="56355" y="19074"/>
                    <a:pt x="56355" y="35547"/>
                    <a:pt x="56355" y="55488"/>
                  </a:cubicBezTo>
                  <a:cubicBezTo>
                    <a:pt x="38148" y="55488"/>
                    <a:pt x="19941" y="55488"/>
                    <a:pt x="0" y="55488"/>
                  </a:cubicBezTo>
                  <a:cubicBezTo>
                    <a:pt x="0" y="37281"/>
                    <a:pt x="0" y="20808"/>
                    <a:pt x="0" y="0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F5F9AC66-44E2-ABE6-F6C8-9A8945AA3CDE}"/>
                </a:ext>
              </a:extLst>
            </p:cNvPr>
            <p:cNvSpPr/>
            <p:nvPr/>
          </p:nvSpPr>
          <p:spPr>
            <a:xfrm>
              <a:off x="2773872" y="-1385111"/>
              <a:ext cx="55488" cy="55488"/>
            </a:xfrm>
            <a:custGeom>
              <a:avLst/>
              <a:gdLst>
                <a:gd name="connsiteX0" fmla="*/ 55488 w 55488"/>
                <a:gd name="connsiteY0" fmla="*/ 0 h 55488"/>
                <a:gd name="connsiteX1" fmla="*/ 55488 w 55488"/>
                <a:gd name="connsiteY1" fmla="*/ 55488 h 55488"/>
                <a:gd name="connsiteX2" fmla="*/ 0 w 55488"/>
                <a:gd name="connsiteY2" fmla="*/ 55488 h 55488"/>
                <a:gd name="connsiteX3" fmla="*/ 0 w 55488"/>
                <a:gd name="connsiteY3" fmla="*/ 0 h 55488"/>
                <a:gd name="connsiteX4" fmla="*/ 55488 w 55488"/>
                <a:gd name="connsiteY4" fmla="*/ 0 h 55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488" h="55488">
                  <a:moveTo>
                    <a:pt x="55488" y="0"/>
                  </a:moveTo>
                  <a:cubicBezTo>
                    <a:pt x="55488" y="19074"/>
                    <a:pt x="55488" y="35547"/>
                    <a:pt x="55488" y="55488"/>
                  </a:cubicBezTo>
                  <a:cubicBezTo>
                    <a:pt x="37281" y="55488"/>
                    <a:pt x="20808" y="55488"/>
                    <a:pt x="0" y="55488"/>
                  </a:cubicBezTo>
                  <a:cubicBezTo>
                    <a:pt x="0" y="38148"/>
                    <a:pt x="0" y="20808"/>
                    <a:pt x="0" y="0"/>
                  </a:cubicBezTo>
                  <a:cubicBezTo>
                    <a:pt x="17340" y="0"/>
                    <a:pt x="33813" y="0"/>
                    <a:pt x="55488" y="0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7AB7875F-2D47-D12C-7AA9-BD5C5F9116E5}"/>
                </a:ext>
              </a:extLst>
            </p:cNvPr>
            <p:cNvSpPr/>
            <p:nvPr/>
          </p:nvSpPr>
          <p:spPr>
            <a:xfrm>
              <a:off x="2895253" y="-1385978"/>
              <a:ext cx="55488" cy="56355"/>
            </a:xfrm>
            <a:custGeom>
              <a:avLst/>
              <a:gdLst>
                <a:gd name="connsiteX0" fmla="*/ 55488 w 55488"/>
                <a:gd name="connsiteY0" fmla="*/ 0 h 56355"/>
                <a:gd name="connsiteX1" fmla="*/ 55488 w 55488"/>
                <a:gd name="connsiteY1" fmla="*/ 56355 h 56355"/>
                <a:gd name="connsiteX2" fmla="*/ 0 w 55488"/>
                <a:gd name="connsiteY2" fmla="*/ 56355 h 56355"/>
                <a:gd name="connsiteX3" fmla="*/ 0 w 55488"/>
                <a:gd name="connsiteY3" fmla="*/ 0 h 56355"/>
                <a:gd name="connsiteX4" fmla="*/ 55488 w 55488"/>
                <a:gd name="connsiteY4" fmla="*/ 0 h 56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488" h="56355">
                  <a:moveTo>
                    <a:pt x="55488" y="0"/>
                  </a:moveTo>
                  <a:cubicBezTo>
                    <a:pt x="55488" y="19941"/>
                    <a:pt x="55488" y="36414"/>
                    <a:pt x="55488" y="56355"/>
                  </a:cubicBezTo>
                  <a:cubicBezTo>
                    <a:pt x="36414" y="56355"/>
                    <a:pt x="19941" y="56355"/>
                    <a:pt x="0" y="56355"/>
                  </a:cubicBezTo>
                  <a:cubicBezTo>
                    <a:pt x="0" y="38148"/>
                    <a:pt x="0" y="20808"/>
                    <a:pt x="0" y="0"/>
                  </a:cubicBezTo>
                  <a:cubicBezTo>
                    <a:pt x="18207" y="0"/>
                    <a:pt x="34680" y="0"/>
                    <a:pt x="55488" y="0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4451D3E1-1B54-D656-50E9-AA40D4C8CE59}"/>
                </a:ext>
              </a:extLst>
            </p:cNvPr>
            <p:cNvSpPr/>
            <p:nvPr/>
          </p:nvSpPr>
          <p:spPr>
            <a:xfrm>
              <a:off x="2713182" y="-2174085"/>
              <a:ext cx="116178" cy="54621"/>
            </a:xfrm>
            <a:custGeom>
              <a:avLst/>
              <a:gdLst>
                <a:gd name="connsiteX0" fmla="*/ 0 w 116178"/>
                <a:gd name="connsiteY0" fmla="*/ 54621 h 54621"/>
                <a:gd name="connsiteX1" fmla="*/ 0 w 116178"/>
                <a:gd name="connsiteY1" fmla="*/ 0 h 54621"/>
                <a:gd name="connsiteX2" fmla="*/ 116179 w 116178"/>
                <a:gd name="connsiteY2" fmla="*/ 0 h 54621"/>
                <a:gd name="connsiteX3" fmla="*/ 116179 w 116178"/>
                <a:gd name="connsiteY3" fmla="*/ 54621 h 54621"/>
                <a:gd name="connsiteX4" fmla="*/ 0 w 116178"/>
                <a:gd name="connsiteY4" fmla="*/ 54621 h 54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178" h="54621">
                  <a:moveTo>
                    <a:pt x="0" y="54621"/>
                  </a:moveTo>
                  <a:cubicBezTo>
                    <a:pt x="0" y="36414"/>
                    <a:pt x="0" y="19941"/>
                    <a:pt x="0" y="0"/>
                  </a:cubicBezTo>
                  <a:cubicBezTo>
                    <a:pt x="38148" y="0"/>
                    <a:pt x="76296" y="0"/>
                    <a:pt x="116179" y="0"/>
                  </a:cubicBezTo>
                  <a:cubicBezTo>
                    <a:pt x="116179" y="18207"/>
                    <a:pt x="116179" y="34680"/>
                    <a:pt x="116179" y="54621"/>
                  </a:cubicBezTo>
                  <a:cubicBezTo>
                    <a:pt x="78030" y="54621"/>
                    <a:pt x="39882" y="54621"/>
                    <a:pt x="0" y="54621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1EACCDCB-5A2C-CC99-782E-E3868FFDEDEC}"/>
                </a:ext>
              </a:extLst>
            </p:cNvPr>
            <p:cNvSpPr/>
            <p:nvPr/>
          </p:nvSpPr>
          <p:spPr>
            <a:xfrm>
              <a:off x="2714049" y="-2054439"/>
              <a:ext cx="114444" cy="57222"/>
            </a:xfrm>
            <a:custGeom>
              <a:avLst/>
              <a:gdLst>
                <a:gd name="connsiteX0" fmla="*/ 0 w 114444"/>
                <a:gd name="connsiteY0" fmla="*/ 0 h 57222"/>
                <a:gd name="connsiteX1" fmla="*/ 114444 w 114444"/>
                <a:gd name="connsiteY1" fmla="*/ 0 h 57222"/>
                <a:gd name="connsiteX2" fmla="*/ 114444 w 114444"/>
                <a:gd name="connsiteY2" fmla="*/ 57223 h 57222"/>
                <a:gd name="connsiteX3" fmla="*/ 0 w 114444"/>
                <a:gd name="connsiteY3" fmla="*/ 57223 h 57222"/>
                <a:gd name="connsiteX4" fmla="*/ 0 w 114444"/>
                <a:gd name="connsiteY4" fmla="*/ 0 h 5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444" h="57222">
                  <a:moveTo>
                    <a:pt x="0" y="0"/>
                  </a:moveTo>
                  <a:cubicBezTo>
                    <a:pt x="39015" y="0"/>
                    <a:pt x="74562" y="0"/>
                    <a:pt x="114444" y="0"/>
                  </a:cubicBezTo>
                  <a:cubicBezTo>
                    <a:pt x="114444" y="19074"/>
                    <a:pt x="114444" y="36414"/>
                    <a:pt x="114444" y="57223"/>
                  </a:cubicBezTo>
                  <a:cubicBezTo>
                    <a:pt x="77163" y="57223"/>
                    <a:pt x="40749" y="57223"/>
                    <a:pt x="0" y="57223"/>
                  </a:cubicBezTo>
                  <a:cubicBezTo>
                    <a:pt x="0" y="39015"/>
                    <a:pt x="0" y="21675"/>
                    <a:pt x="0" y="0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C6D35A55-4B74-82AF-2E50-FE4B1E84D7CD}"/>
                </a:ext>
              </a:extLst>
            </p:cNvPr>
            <p:cNvSpPr/>
            <p:nvPr/>
          </p:nvSpPr>
          <p:spPr>
            <a:xfrm>
              <a:off x="2713182" y="-1931324"/>
              <a:ext cx="116178" cy="54621"/>
            </a:xfrm>
            <a:custGeom>
              <a:avLst/>
              <a:gdLst>
                <a:gd name="connsiteX0" fmla="*/ 0 w 116178"/>
                <a:gd name="connsiteY0" fmla="*/ 54621 h 54621"/>
                <a:gd name="connsiteX1" fmla="*/ 0 w 116178"/>
                <a:gd name="connsiteY1" fmla="*/ 0 h 54621"/>
                <a:gd name="connsiteX2" fmla="*/ 116179 w 116178"/>
                <a:gd name="connsiteY2" fmla="*/ 0 h 54621"/>
                <a:gd name="connsiteX3" fmla="*/ 116179 w 116178"/>
                <a:gd name="connsiteY3" fmla="*/ 54621 h 54621"/>
                <a:gd name="connsiteX4" fmla="*/ 0 w 116178"/>
                <a:gd name="connsiteY4" fmla="*/ 54621 h 54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178" h="54621">
                  <a:moveTo>
                    <a:pt x="0" y="54621"/>
                  </a:moveTo>
                  <a:cubicBezTo>
                    <a:pt x="0" y="36414"/>
                    <a:pt x="0" y="19941"/>
                    <a:pt x="0" y="0"/>
                  </a:cubicBezTo>
                  <a:cubicBezTo>
                    <a:pt x="38148" y="0"/>
                    <a:pt x="76296" y="0"/>
                    <a:pt x="116179" y="0"/>
                  </a:cubicBezTo>
                  <a:cubicBezTo>
                    <a:pt x="116179" y="18207"/>
                    <a:pt x="116179" y="34680"/>
                    <a:pt x="116179" y="54621"/>
                  </a:cubicBezTo>
                  <a:cubicBezTo>
                    <a:pt x="78030" y="54621"/>
                    <a:pt x="39882" y="54621"/>
                    <a:pt x="0" y="54621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053A8880-9DBA-93CB-22AE-E0CBDE37CA8D}"/>
                </a:ext>
              </a:extLst>
            </p:cNvPr>
            <p:cNvSpPr/>
            <p:nvPr/>
          </p:nvSpPr>
          <p:spPr>
            <a:xfrm>
              <a:off x="2710581" y="-1809943"/>
              <a:ext cx="118779" cy="54621"/>
            </a:xfrm>
            <a:custGeom>
              <a:avLst/>
              <a:gdLst>
                <a:gd name="connsiteX0" fmla="*/ 118780 w 118779"/>
                <a:gd name="connsiteY0" fmla="*/ 0 h 54621"/>
                <a:gd name="connsiteX1" fmla="*/ 118780 w 118779"/>
                <a:gd name="connsiteY1" fmla="*/ 54621 h 54621"/>
                <a:gd name="connsiteX2" fmla="*/ 2601 w 118779"/>
                <a:gd name="connsiteY2" fmla="*/ 54621 h 54621"/>
                <a:gd name="connsiteX3" fmla="*/ 0 w 118779"/>
                <a:gd name="connsiteY3" fmla="*/ 0 h 54621"/>
                <a:gd name="connsiteX4" fmla="*/ 118780 w 118779"/>
                <a:gd name="connsiteY4" fmla="*/ 0 h 54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779" h="54621">
                  <a:moveTo>
                    <a:pt x="118780" y="0"/>
                  </a:moveTo>
                  <a:cubicBezTo>
                    <a:pt x="118780" y="18207"/>
                    <a:pt x="118780" y="34680"/>
                    <a:pt x="118780" y="54621"/>
                  </a:cubicBezTo>
                  <a:cubicBezTo>
                    <a:pt x="81499" y="54621"/>
                    <a:pt x="45084" y="54621"/>
                    <a:pt x="2601" y="54621"/>
                  </a:cubicBezTo>
                  <a:cubicBezTo>
                    <a:pt x="1734" y="39015"/>
                    <a:pt x="867" y="20808"/>
                    <a:pt x="0" y="0"/>
                  </a:cubicBezTo>
                  <a:cubicBezTo>
                    <a:pt x="39015" y="0"/>
                    <a:pt x="76296" y="0"/>
                    <a:pt x="118780" y="0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EFC9D9EB-B578-E43E-DB33-D0311BAB21AE}"/>
                </a:ext>
              </a:extLst>
            </p:cNvPr>
            <p:cNvSpPr/>
            <p:nvPr/>
          </p:nvSpPr>
          <p:spPr>
            <a:xfrm>
              <a:off x="2713182" y="-1689430"/>
              <a:ext cx="55488" cy="56355"/>
            </a:xfrm>
            <a:custGeom>
              <a:avLst/>
              <a:gdLst>
                <a:gd name="connsiteX0" fmla="*/ 55488 w 55488"/>
                <a:gd name="connsiteY0" fmla="*/ 0 h 56355"/>
                <a:gd name="connsiteX1" fmla="*/ 55488 w 55488"/>
                <a:gd name="connsiteY1" fmla="*/ 56355 h 56355"/>
                <a:gd name="connsiteX2" fmla="*/ 0 w 55488"/>
                <a:gd name="connsiteY2" fmla="*/ 56355 h 56355"/>
                <a:gd name="connsiteX3" fmla="*/ 0 w 55488"/>
                <a:gd name="connsiteY3" fmla="*/ 0 h 56355"/>
                <a:gd name="connsiteX4" fmla="*/ 55488 w 55488"/>
                <a:gd name="connsiteY4" fmla="*/ 0 h 56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488" h="56355">
                  <a:moveTo>
                    <a:pt x="55488" y="0"/>
                  </a:moveTo>
                  <a:cubicBezTo>
                    <a:pt x="55488" y="19941"/>
                    <a:pt x="55488" y="36414"/>
                    <a:pt x="55488" y="56355"/>
                  </a:cubicBezTo>
                  <a:cubicBezTo>
                    <a:pt x="36414" y="56355"/>
                    <a:pt x="19941" y="56355"/>
                    <a:pt x="0" y="56355"/>
                  </a:cubicBezTo>
                  <a:cubicBezTo>
                    <a:pt x="0" y="38148"/>
                    <a:pt x="0" y="20808"/>
                    <a:pt x="0" y="0"/>
                  </a:cubicBezTo>
                  <a:cubicBezTo>
                    <a:pt x="18207" y="0"/>
                    <a:pt x="34680" y="0"/>
                    <a:pt x="55488" y="0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DA18B8C8-168E-8BDE-A032-A2F25224664F}"/>
                </a:ext>
              </a:extLst>
            </p:cNvPr>
            <p:cNvSpPr/>
            <p:nvPr/>
          </p:nvSpPr>
          <p:spPr>
            <a:xfrm>
              <a:off x="2834562" y="-1689430"/>
              <a:ext cx="54621" cy="57222"/>
            </a:xfrm>
            <a:custGeom>
              <a:avLst/>
              <a:gdLst>
                <a:gd name="connsiteX0" fmla="*/ 54621 w 54621"/>
                <a:gd name="connsiteY0" fmla="*/ 57222 h 57222"/>
                <a:gd name="connsiteX1" fmla="*/ 0 w 54621"/>
                <a:gd name="connsiteY1" fmla="*/ 57222 h 57222"/>
                <a:gd name="connsiteX2" fmla="*/ 0 w 54621"/>
                <a:gd name="connsiteY2" fmla="*/ 0 h 57222"/>
                <a:gd name="connsiteX3" fmla="*/ 54621 w 54621"/>
                <a:gd name="connsiteY3" fmla="*/ 0 h 57222"/>
                <a:gd name="connsiteX4" fmla="*/ 54621 w 54621"/>
                <a:gd name="connsiteY4" fmla="*/ 57222 h 5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21" h="57222">
                  <a:moveTo>
                    <a:pt x="54621" y="57222"/>
                  </a:moveTo>
                  <a:cubicBezTo>
                    <a:pt x="34680" y="57222"/>
                    <a:pt x="19074" y="57222"/>
                    <a:pt x="0" y="57222"/>
                  </a:cubicBezTo>
                  <a:cubicBezTo>
                    <a:pt x="0" y="38148"/>
                    <a:pt x="0" y="20808"/>
                    <a:pt x="0" y="0"/>
                  </a:cubicBezTo>
                  <a:cubicBezTo>
                    <a:pt x="17340" y="0"/>
                    <a:pt x="34680" y="0"/>
                    <a:pt x="54621" y="0"/>
                  </a:cubicBezTo>
                  <a:cubicBezTo>
                    <a:pt x="54621" y="18207"/>
                    <a:pt x="54621" y="35547"/>
                    <a:pt x="54621" y="57222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9AB67FA4-AC18-71F3-47FE-010437BC4FB3}"/>
                </a:ext>
              </a:extLst>
            </p:cNvPr>
            <p:cNvSpPr/>
            <p:nvPr/>
          </p:nvSpPr>
          <p:spPr>
            <a:xfrm>
              <a:off x="2955943" y="-1689430"/>
              <a:ext cx="55488" cy="56355"/>
            </a:xfrm>
            <a:custGeom>
              <a:avLst/>
              <a:gdLst>
                <a:gd name="connsiteX0" fmla="*/ 55488 w 55488"/>
                <a:gd name="connsiteY0" fmla="*/ 0 h 56355"/>
                <a:gd name="connsiteX1" fmla="*/ 55488 w 55488"/>
                <a:gd name="connsiteY1" fmla="*/ 56355 h 56355"/>
                <a:gd name="connsiteX2" fmla="*/ 0 w 55488"/>
                <a:gd name="connsiteY2" fmla="*/ 56355 h 56355"/>
                <a:gd name="connsiteX3" fmla="*/ 0 w 55488"/>
                <a:gd name="connsiteY3" fmla="*/ 0 h 56355"/>
                <a:gd name="connsiteX4" fmla="*/ 55488 w 55488"/>
                <a:gd name="connsiteY4" fmla="*/ 0 h 56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488" h="56355">
                  <a:moveTo>
                    <a:pt x="55488" y="0"/>
                  </a:moveTo>
                  <a:cubicBezTo>
                    <a:pt x="55488" y="19941"/>
                    <a:pt x="55488" y="36414"/>
                    <a:pt x="55488" y="56355"/>
                  </a:cubicBezTo>
                  <a:cubicBezTo>
                    <a:pt x="36414" y="56355"/>
                    <a:pt x="19941" y="56355"/>
                    <a:pt x="0" y="56355"/>
                  </a:cubicBezTo>
                  <a:cubicBezTo>
                    <a:pt x="0" y="38148"/>
                    <a:pt x="0" y="20808"/>
                    <a:pt x="0" y="0"/>
                  </a:cubicBezTo>
                  <a:cubicBezTo>
                    <a:pt x="18207" y="0"/>
                    <a:pt x="34680" y="0"/>
                    <a:pt x="55488" y="0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A4EAC30A-C3F4-87E4-F18A-70BA8628E014}"/>
                </a:ext>
              </a:extLst>
            </p:cNvPr>
            <p:cNvSpPr/>
            <p:nvPr/>
          </p:nvSpPr>
          <p:spPr>
            <a:xfrm>
              <a:off x="3411120" y="-1932191"/>
              <a:ext cx="56355" cy="116178"/>
            </a:xfrm>
            <a:custGeom>
              <a:avLst/>
              <a:gdLst>
                <a:gd name="connsiteX0" fmla="*/ 0 w 56355"/>
                <a:gd name="connsiteY0" fmla="*/ 0 h 116178"/>
                <a:gd name="connsiteX1" fmla="*/ 56355 w 56355"/>
                <a:gd name="connsiteY1" fmla="*/ 0 h 116178"/>
                <a:gd name="connsiteX2" fmla="*/ 56355 w 56355"/>
                <a:gd name="connsiteY2" fmla="*/ 116178 h 116178"/>
                <a:gd name="connsiteX3" fmla="*/ 0 w 56355"/>
                <a:gd name="connsiteY3" fmla="*/ 116178 h 116178"/>
                <a:gd name="connsiteX4" fmla="*/ 0 w 56355"/>
                <a:gd name="connsiteY4" fmla="*/ 0 h 116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355" h="116178">
                  <a:moveTo>
                    <a:pt x="0" y="0"/>
                  </a:moveTo>
                  <a:cubicBezTo>
                    <a:pt x="19074" y="0"/>
                    <a:pt x="36414" y="0"/>
                    <a:pt x="56355" y="0"/>
                  </a:cubicBezTo>
                  <a:cubicBezTo>
                    <a:pt x="56355" y="39015"/>
                    <a:pt x="56355" y="76296"/>
                    <a:pt x="56355" y="116178"/>
                  </a:cubicBezTo>
                  <a:cubicBezTo>
                    <a:pt x="38148" y="116178"/>
                    <a:pt x="20808" y="116178"/>
                    <a:pt x="0" y="116178"/>
                  </a:cubicBezTo>
                  <a:cubicBezTo>
                    <a:pt x="0" y="78030"/>
                    <a:pt x="0" y="40749"/>
                    <a:pt x="0" y="0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CE730801-5F79-B6FE-E4E1-15228F1105B7}"/>
                </a:ext>
              </a:extLst>
            </p:cNvPr>
            <p:cNvSpPr/>
            <p:nvPr/>
          </p:nvSpPr>
          <p:spPr>
            <a:xfrm>
              <a:off x="4170500" y="-1385978"/>
              <a:ext cx="71209" cy="54768"/>
            </a:xfrm>
            <a:custGeom>
              <a:avLst/>
              <a:gdLst>
                <a:gd name="connsiteX0" fmla="*/ 71209 w 71209"/>
                <a:gd name="connsiteY0" fmla="*/ 27744 h 54768"/>
                <a:gd name="connsiteX1" fmla="*/ 26126 w 71209"/>
                <a:gd name="connsiteY1" fmla="*/ 54621 h 54768"/>
                <a:gd name="connsiteX2" fmla="*/ 116 w 71209"/>
                <a:gd name="connsiteY2" fmla="*/ 25143 h 54768"/>
                <a:gd name="connsiteX3" fmla="*/ 26126 w 71209"/>
                <a:gd name="connsiteY3" fmla="*/ 0 h 54768"/>
                <a:gd name="connsiteX4" fmla="*/ 71209 w 71209"/>
                <a:gd name="connsiteY4" fmla="*/ 27744 h 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209" h="54768">
                  <a:moveTo>
                    <a:pt x="71209" y="27744"/>
                  </a:moveTo>
                  <a:cubicBezTo>
                    <a:pt x="48668" y="42483"/>
                    <a:pt x="36529" y="56355"/>
                    <a:pt x="26126" y="54621"/>
                  </a:cubicBezTo>
                  <a:cubicBezTo>
                    <a:pt x="15722" y="52887"/>
                    <a:pt x="1849" y="37281"/>
                    <a:pt x="116" y="25143"/>
                  </a:cubicBezTo>
                  <a:cubicBezTo>
                    <a:pt x="-1619" y="18207"/>
                    <a:pt x="16588" y="867"/>
                    <a:pt x="26126" y="0"/>
                  </a:cubicBezTo>
                  <a:cubicBezTo>
                    <a:pt x="36529" y="867"/>
                    <a:pt x="48668" y="13872"/>
                    <a:pt x="71209" y="27744"/>
                  </a:cubicBezTo>
                  <a:close/>
                </a:path>
              </a:pathLst>
            </a:custGeom>
            <a:grpFill/>
            <a:ln w="8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D7ADC578-B65D-8979-8B12-7D392182C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00DCD126-3BDD-D7D6-A16F-5F521D38929D}"/>
              </a:ext>
            </a:extLst>
          </p:cNvPr>
          <p:cNvSpPr txBox="1"/>
          <p:nvPr/>
        </p:nvSpPr>
        <p:spPr>
          <a:xfrm>
            <a:off x="377508" y="453713"/>
            <a:ext cx="5889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 flip="none" rotWithShape="1">
                  <a:gsLst>
                    <a:gs pos="0">
                      <a:srgbClr val="DA251C"/>
                    </a:gs>
                    <a:gs pos="58000">
                      <a:srgbClr val="C00000"/>
                    </a:gs>
                  </a:gsLst>
                  <a:lin ang="27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HERE IS YOUR TITLE</a:t>
            </a:r>
            <a:endParaRPr lang="zh-CN" altLang="en-US" sz="2400" b="1" dirty="0">
              <a:gradFill flip="none" rotWithShape="1">
                <a:gsLst>
                  <a:gs pos="0">
                    <a:srgbClr val="DA251C"/>
                  </a:gs>
                  <a:gs pos="58000">
                    <a:srgbClr val="C00000"/>
                  </a:gs>
                </a:gsLst>
                <a:lin ang="27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636F5435-0AB9-331E-84E8-AAA7EFF2F40F}"/>
              </a:ext>
            </a:extLst>
          </p:cNvPr>
          <p:cNvCxnSpPr/>
          <p:nvPr/>
        </p:nvCxnSpPr>
        <p:spPr>
          <a:xfrm>
            <a:off x="482600" y="990600"/>
            <a:ext cx="112299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3686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>
            <a:extLst>
              <a:ext uri="{FF2B5EF4-FFF2-40B4-BE49-F238E27FC236}">
                <a16:creationId xmlns:a16="http://schemas.microsoft.com/office/drawing/2014/main" id="{CBFAF0A4-5667-6DE4-B953-F70EB4EB4862}"/>
              </a:ext>
            </a:extLst>
          </p:cNvPr>
          <p:cNvSpPr/>
          <p:nvPr/>
        </p:nvSpPr>
        <p:spPr>
          <a:xfrm>
            <a:off x="375634" y="-1304255"/>
            <a:ext cx="11440732" cy="10895930"/>
          </a:xfrm>
          <a:prstGeom prst="pentagon">
            <a:avLst/>
          </a:prstGeom>
          <a:solidFill>
            <a:schemeClr val="bg1"/>
          </a:solidFill>
          <a:ln w="22225">
            <a:solidFill>
              <a:schemeClr val="bg1">
                <a:alpha val="29000"/>
              </a:schemeClr>
            </a:solidFill>
            <a:prstDash val="solid"/>
          </a:ln>
          <a:effectLst>
            <a:outerShdw blurRad="266700" algn="ctr" rotWithShape="0">
              <a:srgbClr val="D29C88">
                <a:alpha val="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五边形 7">
            <a:extLst>
              <a:ext uri="{FF2B5EF4-FFF2-40B4-BE49-F238E27FC236}">
                <a16:creationId xmlns:a16="http://schemas.microsoft.com/office/drawing/2014/main" id="{D8A65324-2BA4-4B6B-A29D-49C3856F853D}"/>
              </a:ext>
            </a:extLst>
          </p:cNvPr>
          <p:cNvSpPr/>
          <p:nvPr/>
        </p:nvSpPr>
        <p:spPr>
          <a:xfrm>
            <a:off x="1975835" y="219745"/>
            <a:ext cx="8240330" cy="7847930"/>
          </a:xfrm>
          <a:prstGeom prst="pentagon">
            <a:avLst/>
          </a:prstGeom>
          <a:solidFill>
            <a:schemeClr val="bg1"/>
          </a:solidFill>
          <a:ln w="22225">
            <a:solidFill>
              <a:schemeClr val="bg1">
                <a:alpha val="29000"/>
              </a:schemeClr>
            </a:solidFill>
            <a:prstDash val="solid"/>
          </a:ln>
          <a:effectLst>
            <a:outerShdw blurRad="266700" algn="ctr" rotWithShape="0">
              <a:srgbClr val="D29C88">
                <a:alpha val="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五边形 8">
            <a:extLst>
              <a:ext uri="{FF2B5EF4-FFF2-40B4-BE49-F238E27FC236}">
                <a16:creationId xmlns:a16="http://schemas.microsoft.com/office/drawing/2014/main" id="{5E0B2D24-20AF-3672-97FC-BAE3A9AC5153}"/>
              </a:ext>
            </a:extLst>
          </p:cNvPr>
          <p:cNvSpPr/>
          <p:nvPr/>
        </p:nvSpPr>
        <p:spPr>
          <a:xfrm>
            <a:off x="2955958" y="1153195"/>
            <a:ext cx="6280084" cy="5981030"/>
          </a:xfrm>
          <a:prstGeom prst="pentagon">
            <a:avLst/>
          </a:prstGeom>
          <a:solidFill>
            <a:schemeClr val="bg1"/>
          </a:solidFill>
          <a:ln w="22225">
            <a:solidFill>
              <a:schemeClr val="bg1">
                <a:alpha val="29000"/>
              </a:schemeClr>
            </a:solidFill>
            <a:prstDash val="solid"/>
          </a:ln>
          <a:effectLst>
            <a:outerShdw blurRad="266700" algn="ctr" rotWithShape="0">
              <a:srgbClr val="D29C88">
                <a:alpha val="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五边形 9">
            <a:extLst>
              <a:ext uri="{FF2B5EF4-FFF2-40B4-BE49-F238E27FC236}">
                <a16:creationId xmlns:a16="http://schemas.microsoft.com/office/drawing/2014/main" id="{C8CD341B-1989-F002-FE7F-727F89516659}"/>
              </a:ext>
            </a:extLst>
          </p:cNvPr>
          <p:cNvSpPr/>
          <p:nvPr/>
        </p:nvSpPr>
        <p:spPr>
          <a:xfrm>
            <a:off x="4305300" y="2438282"/>
            <a:ext cx="3581400" cy="3410856"/>
          </a:xfrm>
          <a:prstGeom prst="pentagon">
            <a:avLst/>
          </a:prstGeom>
          <a:solidFill>
            <a:srgbClr val="F7F7F7"/>
          </a:solidFill>
          <a:ln w="6350">
            <a:solidFill>
              <a:srgbClr val="D29C88">
                <a:alpha val="29000"/>
              </a:srgbClr>
            </a:solidFill>
            <a:prstDash val="dash"/>
          </a:ln>
          <a:effectLst>
            <a:outerShdw blurRad="952500" algn="ctr" rotWithShape="0">
              <a:srgbClr val="D29C88">
                <a:alpha val="3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五边形 11">
            <a:extLst>
              <a:ext uri="{FF2B5EF4-FFF2-40B4-BE49-F238E27FC236}">
                <a16:creationId xmlns:a16="http://schemas.microsoft.com/office/drawing/2014/main" id="{B264DA8C-A7D3-1270-7553-E3F7CA6BA6BC}"/>
              </a:ext>
            </a:extLst>
          </p:cNvPr>
          <p:cNvSpPr/>
          <p:nvPr/>
        </p:nvSpPr>
        <p:spPr>
          <a:xfrm>
            <a:off x="4596163" y="2715295"/>
            <a:ext cx="2999674" cy="2900704"/>
          </a:xfrm>
          <a:prstGeom prst="pentagon">
            <a:avLst/>
          </a:prstGeom>
          <a:gradFill flip="none" rotWithShape="1">
            <a:gsLst>
              <a:gs pos="0">
                <a:srgbClr val="AD441F"/>
              </a:gs>
              <a:gs pos="100000">
                <a:srgbClr val="DA251C"/>
              </a:gs>
            </a:gsLst>
            <a:lin ang="16200000" scaled="1"/>
            <a:tileRect/>
          </a:gradFill>
          <a:ln w="63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DF6D4666-CE77-37C1-C5F0-3B43E5507046}"/>
              </a:ext>
            </a:extLst>
          </p:cNvPr>
          <p:cNvSpPr/>
          <p:nvPr/>
        </p:nvSpPr>
        <p:spPr>
          <a:xfrm>
            <a:off x="5116099" y="1242001"/>
            <a:ext cx="1938404" cy="47419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D29C88"/>
              </a:gs>
              <a:gs pos="85000">
                <a:srgbClr val="AD441F"/>
              </a:gs>
            </a:gsLst>
            <a:lin ang="2700000" scaled="1"/>
            <a:tileRect/>
          </a:gradFill>
          <a:ln>
            <a:noFill/>
          </a:ln>
          <a:effectLst>
            <a:outerShdw blurRad="127000" dist="127000" dir="5400000" sx="98000" sy="98000" algn="t" rotWithShape="0">
              <a:srgbClr val="D29C88">
                <a:alpha val="2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D43EB39-FBED-9E84-84E6-11F5D3E36D1C}"/>
              </a:ext>
            </a:extLst>
          </p:cNvPr>
          <p:cNvSpPr txBox="1"/>
          <p:nvPr/>
        </p:nvSpPr>
        <p:spPr>
          <a:xfrm>
            <a:off x="5116099" y="1294433"/>
            <a:ext cx="1938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HERE IS TITLE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CC24F64-2F62-B817-C098-77C6E5F21F90}"/>
              </a:ext>
            </a:extLst>
          </p:cNvPr>
          <p:cNvSpPr txBox="1"/>
          <p:nvPr/>
        </p:nvSpPr>
        <p:spPr>
          <a:xfrm>
            <a:off x="3914239" y="1805922"/>
            <a:ext cx="4363522" cy="588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29EDC797-713B-D0B8-CB46-833024A52CB3}"/>
              </a:ext>
            </a:extLst>
          </p:cNvPr>
          <p:cNvSpPr/>
          <p:nvPr/>
        </p:nvSpPr>
        <p:spPr>
          <a:xfrm>
            <a:off x="1239067" y="2667847"/>
            <a:ext cx="1938404" cy="47419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D29C88"/>
              </a:gs>
              <a:gs pos="85000">
                <a:srgbClr val="AD441F"/>
              </a:gs>
            </a:gsLst>
            <a:lin ang="2700000" scaled="1"/>
            <a:tileRect/>
          </a:gradFill>
          <a:ln>
            <a:noFill/>
          </a:ln>
          <a:effectLst>
            <a:outerShdw blurRad="127000" dist="127000" dir="5400000" sx="98000" sy="98000" algn="t" rotWithShape="0">
              <a:srgbClr val="D29C88">
                <a:alpha val="2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6587707-DAC7-4DA5-9CBE-8849533665E0}"/>
              </a:ext>
            </a:extLst>
          </p:cNvPr>
          <p:cNvSpPr txBox="1"/>
          <p:nvPr/>
        </p:nvSpPr>
        <p:spPr>
          <a:xfrm>
            <a:off x="1300910" y="2720279"/>
            <a:ext cx="181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HERE IS TITLE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025CE6E-D51D-AF28-0B45-AF2991F39D6B}"/>
              </a:ext>
            </a:extLst>
          </p:cNvPr>
          <p:cNvSpPr txBox="1"/>
          <p:nvPr/>
        </p:nvSpPr>
        <p:spPr>
          <a:xfrm>
            <a:off x="746780" y="3231768"/>
            <a:ext cx="3116286" cy="847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D69DE1F9-DC50-D1E3-91E6-AB2255ED117D}"/>
              </a:ext>
            </a:extLst>
          </p:cNvPr>
          <p:cNvSpPr/>
          <p:nvPr/>
        </p:nvSpPr>
        <p:spPr>
          <a:xfrm>
            <a:off x="2180965" y="5241456"/>
            <a:ext cx="1938404" cy="47419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D29C88"/>
              </a:gs>
              <a:gs pos="85000">
                <a:srgbClr val="AD441F"/>
              </a:gs>
            </a:gsLst>
            <a:lin ang="2700000" scaled="1"/>
            <a:tileRect/>
          </a:gradFill>
          <a:ln>
            <a:noFill/>
          </a:ln>
          <a:effectLst>
            <a:outerShdw blurRad="127000" dist="127000" dir="5400000" sx="98000" sy="98000" algn="t" rotWithShape="0">
              <a:srgbClr val="D29C88">
                <a:alpha val="2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EBD4DD5-EA00-4CF5-B823-2E07EA2A8287}"/>
              </a:ext>
            </a:extLst>
          </p:cNvPr>
          <p:cNvSpPr txBox="1"/>
          <p:nvPr/>
        </p:nvSpPr>
        <p:spPr>
          <a:xfrm>
            <a:off x="2219892" y="5293888"/>
            <a:ext cx="186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HERE IS TITLE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66C7D23-D54D-E11B-1532-86255EB69ED0}"/>
              </a:ext>
            </a:extLst>
          </p:cNvPr>
          <p:cNvSpPr txBox="1"/>
          <p:nvPr/>
        </p:nvSpPr>
        <p:spPr>
          <a:xfrm>
            <a:off x="1464079" y="5805377"/>
            <a:ext cx="3581400" cy="588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218E26F0-B8ED-5C29-25B9-8D7BF72F1766}"/>
              </a:ext>
            </a:extLst>
          </p:cNvPr>
          <p:cNvSpPr/>
          <p:nvPr/>
        </p:nvSpPr>
        <p:spPr>
          <a:xfrm>
            <a:off x="9024855" y="2667847"/>
            <a:ext cx="1938404" cy="47419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D29C88"/>
              </a:gs>
              <a:gs pos="85000">
                <a:srgbClr val="AD441F"/>
              </a:gs>
            </a:gsLst>
            <a:lin ang="2700000" scaled="1"/>
            <a:tileRect/>
          </a:gradFill>
          <a:ln>
            <a:noFill/>
          </a:ln>
          <a:effectLst>
            <a:outerShdw blurRad="127000" dist="127000" dir="5400000" sx="98000" sy="98000" algn="t" rotWithShape="0">
              <a:srgbClr val="D29C88">
                <a:alpha val="2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106312C-F84A-5B81-1545-291140684A02}"/>
              </a:ext>
            </a:extLst>
          </p:cNvPr>
          <p:cNvSpPr txBox="1"/>
          <p:nvPr/>
        </p:nvSpPr>
        <p:spPr>
          <a:xfrm>
            <a:off x="9063782" y="2720279"/>
            <a:ext cx="186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HERE IS TITLE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57BC28D-646D-CAFF-3073-DB590FB79A1B}"/>
              </a:ext>
            </a:extLst>
          </p:cNvPr>
          <p:cNvSpPr txBox="1"/>
          <p:nvPr/>
        </p:nvSpPr>
        <p:spPr>
          <a:xfrm>
            <a:off x="8516570" y="3231768"/>
            <a:ext cx="3116286" cy="847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B5B69083-8931-FB74-9EEB-368E621BCCE7}"/>
              </a:ext>
            </a:extLst>
          </p:cNvPr>
          <p:cNvSpPr/>
          <p:nvPr/>
        </p:nvSpPr>
        <p:spPr>
          <a:xfrm>
            <a:off x="8096405" y="5241456"/>
            <a:ext cx="1938404" cy="47419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D29C88"/>
              </a:gs>
              <a:gs pos="85000">
                <a:srgbClr val="AD441F"/>
              </a:gs>
            </a:gsLst>
            <a:lin ang="2700000" scaled="1"/>
            <a:tileRect/>
          </a:gradFill>
          <a:ln>
            <a:noFill/>
          </a:ln>
          <a:effectLst>
            <a:outerShdw blurRad="127000" dist="127000" dir="5400000" sx="98000" sy="98000" algn="t" rotWithShape="0">
              <a:srgbClr val="D29C88">
                <a:alpha val="2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DE4B1E7E-3B52-D5C4-42E0-67BDE954B7EF}"/>
              </a:ext>
            </a:extLst>
          </p:cNvPr>
          <p:cNvSpPr txBox="1"/>
          <p:nvPr/>
        </p:nvSpPr>
        <p:spPr>
          <a:xfrm>
            <a:off x="8135332" y="5293888"/>
            <a:ext cx="186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HERE IS TITLE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5452479C-2D1D-0A03-53DD-0422EAB81215}"/>
              </a:ext>
            </a:extLst>
          </p:cNvPr>
          <p:cNvSpPr txBox="1"/>
          <p:nvPr/>
        </p:nvSpPr>
        <p:spPr>
          <a:xfrm>
            <a:off x="7379519" y="5805377"/>
            <a:ext cx="3581400" cy="588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D7ADC578-B65D-8979-8B12-7D392182C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615844A-BAC2-7DC5-84EE-9E4883D82CEE}"/>
              </a:ext>
            </a:extLst>
          </p:cNvPr>
          <p:cNvSpPr txBox="1"/>
          <p:nvPr/>
        </p:nvSpPr>
        <p:spPr>
          <a:xfrm>
            <a:off x="377508" y="453713"/>
            <a:ext cx="63890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 flip="none" rotWithShape="1">
                  <a:gsLst>
                    <a:gs pos="0">
                      <a:srgbClr val="DA251C"/>
                    </a:gs>
                    <a:gs pos="58000">
                      <a:srgbClr val="C00000"/>
                    </a:gs>
                  </a:gsLst>
                  <a:lin ang="27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HERE IS YOUR TITLE</a:t>
            </a:r>
            <a:endParaRPr lang="zh-CN" altLang="en-US" sz="2400" b="1" dirty="0">
              <a:gradFill flip="none" rotWithShape="1">
                <a:gsLst>
                  <a:gs pos="0">
                    <a:srgbClr val="DA251C"/>
                  </a:gs>
                  <a:gs pos="58000">
                    <a:srgbClr val="C00000"/>
                  </a:gs>
                </a:gsLst>
                <a:lin ang="27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2C87DDDB-F2BC-C8A6-EA9A-E62275E78786}"/>
              </a:ext>
            </a:extLst>
          </p:cNvPr>
          <p:cNvCxnSpPr>
            <a:cxnSpLocks/>
          </p:cNvCxnSpPr>
          <p:nvPr/>
        </p:nvCxnSpPr>
        <p:spPr>
          <a:xfrm>
            <a:off x="482600" y="990600"/>
            <a:ext cx="112141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图形 42">
            <a:extLst>
              <a:ext uri="{FF2B5EF4-FFF2-40B4-BE49-F238E27FC236}">
                <a16:creationId xmlns:a16="http://schemas.microsoft.com/office/drawing/2014/main" id="{09BB8E5F-C3D2-1E40-2C51-5F7A994D2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54232" y="3558897"/>
            <a:ext cx="1662138" cy="166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256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73607211-099A-CE9B-F704-9636D201BC5B}"/>
              </a:ext>
            </a:extLst>
          </p:cNvPr>
          <p:cNvGrpSpPr/>
          <p:nvPr/>
        </p:nvGrpSpPr>
        <p:grpSpPr>
          <a:xfrm>
            <a:off x="3077364" y="1398618"/>
            <a:ext cx="2605305" cy="5496946"/>
            <a:chOff x="3002652" y="-2345222"/>
            <a:chExt cx="2605305" cy="4442718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6CE95F00-BC98-BFC5-3FDD-3465A76B7178}"/>
                </a:ext>
              </a:extLst>
            </p:cNvPr>
            <p:cNvSpPr/>
            <p:nvPr/>
          </p:nvSpPr>
          <p:spPr>
            <a:xfrm>
              <a:off x="3002652" y="-2176588"/>
              <a:ext cx="1787723" cy="3716214"/>
            </a:xfrm>
            <a:custGeom>
              <a:avLst/>
              <a:gdLst>
                <a:gd name="connsiteX0" fmla="*/ 1221971 w 1226801"/>
                <a:gd name="connsiteY0" fmla="*/ 91768 h 2550202"/>
                <a:gd name="connsiteX1" fmla="*/ 1221935 w 1226801"/>
                <a:gd name="connsiteY1" fmla="*/ 106311 h 2550202"/>
                <a:gd name="connsiteX2" fmla="*/ 1221971 w 1226801"/>
                <a:gd name="connsiteY2" fmla="*/ 106258 h 2550202"/>
                <a:gd name="connsiteX3" fmla="*/ 1217141 w 1226801"/>
                <a:gd name="connsiteY3" fmla="*/ 2076869 h 2550202"/>
                <a:gd name="connsiteX4" fmla="*/ 1207482 w 1226801"/>
                <a:gd name="connsiteY4" fmla="*/ 2091358 h 2550202"/>
                <a:gd name="connsiteX5" fmla="*/ 1207482 w 1226801"/>
                <a:gd name="connsiteY5" fmla="*/ 2091359 h 2550202"/>
                <a:gd name="connsiteX6" fmla="*/ 1192992 w 1226801"/>
                <a:gd name="connsiteY6" fmla="*/ 2110678 h 2550202"/>
                <a:gd name="connsiteX7" fmla="*/ 1192992 w 1226801"/>
                <a:gd name="connsiteY7" fmla="*/ 2110679 h 2550202"/>
                <a:gd name="connsiteX8" fmla="*/ 1168842 w 1226801"/>
                <a:gd name="connsiteY8" fmla="*/ 2134828 h 2550202"/>
                <a:gd name="connsiteX9" fmla="*/ 1173672 w 1226801"/>
                <a:gd name="connsiteY9" fmla="*/ 164218 h 2550202"/>
                <a:gd name="connsiteX10" fmla="*/ 1197822 w 1226801"/>
                <a:gd name="connsiteY10" fmla="*/ 140068 h 2550202"/>
                <a:gd name="connsiteX11" fmla="*/ 1212311 w 1226801"/>
                <a:gd name="connsiteY11" fmla="*/ 120749 h 2550202"/>
                <a:gd name="connsiteX12" fmla="*/ 1212311 w 1226801"/>
                <a:gd name="connsiteY12" fmla="*/ 120748 h 2550202"/>
                <a:gd name="connsiteX13" fmla="*/ 1217123 w 1226801"/>
                <a:gd name="connsiteY13" fmla="*/ 113530 h 2550202"/>
                <a:gd name="connsiteX14" fmla="*/ 1217141 w 1226801"/>
                <a:gd name="connsiteY14" fmla="*/ 106258 h 2550202"/>
                <a:gd name="connsiteX15" fmla="*/ 1221971 w 1226801"/>
                <a:gd name="connsiteY15" fmla="*/ 91768 h 2550202"/>
                <a:gd name="connsiteX16" fmla="*/ 1226801 w 1226801"/>
                <a:gd name="connsiteY16" fmla="*/ 72449 h 2550202"/>
                <a:gd name="connsiteX17" fmla="*/ 1226801 w 1226801"/>
                <a:gd name="connsiteY17" fmla="*/ 86939 h 2550202"/>
                <a:gd name="connsiteX18" fmla="*/ 1221971 w 1226801"/>
                <a:gd name="connsiteY18" fmla="*/ 2057550 h 2550202"/>
                <a:gd name="connsiteX19" fmla="*/ 1221971 w 1226801"/>
                <a:gd name="connsiteY19" fmla="*/ 2043060 h 2550202"/>
                <a:gd name="connsiteX20" fmla="*/ 869387 w 1226801"/>
                <a:gd name="connsiteY20" fmla="*/ 0 h 2550202"/>
                <a:gd name="connsiteX21" fmla="*/ 874217 w 1226801"/>
                <a:gd name="connsiteY21" fmla="*/ 0 h 2550202"/>
                <a:gd name="connsiteX22" fmla="*/ 883877 w 1226801"/>
                <a:gd name="connsiteY22" fmla="*/ 0 h 2550202"/>
                <a:gd name="connsiteX23" fmla="*/ 893537 w 1226801"/>
                <a:gd name="connsiteY23" fmla="*/ 0 h 2550202"/>
                <a:gd name="connsiteX24" fmla="*/ 892703 w 1226801"/>
                <a:gd name="connsiteY24" fmla="*/ 340123 h 2550202"/>
                <a:gd name="connsiteX25" fmla="*/ 892703 w 1226801"/>
                <a:gd name="connsiteY25" fmla="*/ 340123 h 2550202"/>
                <a:gd name="connsiteX26" fmla="*/ 893537 w 1226801"/>
                <a:gd name="connsiteY26" fmla="*/ 0 h 2550202"/>
                <a:gd name="connsiteX27" fmla="*/ 903197 w 1226801"/>
                <a:gd name="connsiteY27" fmla="*/ 0 h 2550202"/>
                <a:gd name="connsiteX28" fmla="*/ 910387 w 1226801"/>
                <a:gd name="connsiteY28" fmla="*/ 0 h 2550202"/>
                <a:gd name="connsiteX29" fmla="*/ 912857 w 1226801"/>
                <a:gd name="connsiteY29" fmla="*/ 0 h 2550202"/>
                <a:gd name="connsiteX30" fmla="*/ 914113 w 1226801"/>
                <a:gd name="connsiteY30" fmla="*/ 0 h 2550202"/>
                <a:gd name="connsiteX31" fmla="*/ 917686 w 1226801"/>
                <a:gd name="connsiteY31" fmla="*/ 0 h 2550202"/>
                <a:gd name="connsiteX32" fmla="*/ 923938 w 1226801"/>
                <a:gd name="connsiteY32" fmla="*/ 0 h 2550202"/>
                <a:gd name="connsiteX33" fmla="*/ 927346 w 1226801"/>
                <a:gd name="connsiteY33" fmla="*/ 0 h 2550202"/>
                <a:gd name="connsiteX34" fmla="*/ 932176 w 1226801"/>
                <a:gd name="connsiteY34" fmla="*/ 0 h 2550202"/>
                <a:gd name="connsiteX35" fmla="*/ 953751 w 1226801"/>
                <a:gd name="connsiteY35" fmla="*/ 0 h 2550202"/>
                <a:gd name="connsiteX36" fmla="*/ 953635 w 1226801"/>
                <a:gd name="connsiteY36" fmla="*/ 10515 h 2550202"/>
                <a:gd name="connsiteX37" fmla="*/ 975646 w 1226801"/>
                <a:gd name="connsiteY37" fmla="*/ 19319 h 2550202"/>
                <a:gd name="connsiteX38" fmla="*/ 1014285 w 1226801"/>
                <a:gd name="connsiteY38" fmla="*/ 62788 h 2550202"/>
                <a:gd name="connsiteX39" fmla="*/ 1013776 w 1226801"/>
                <a:gd name="connsiteY39" fmla="*/ 270449 h 2550202"/>
                <a:gd name="connsiteX40" fmla="*/ 1101216 w 1226801"/>
                <a:gd name="connsiteY40" fmla="*/ 220130 h 2550202"/>
                <a:gd name="connsiteX41" fmla="*/ 1101223 w 1226801"/>
                <a:gd name="connsiteY41" fmla="*/ 217346 h 2550202"/>
                <a:gd name="connsiteX42" fmla="*/ 1110883 w 1226801"/>
                <a:gd name="connsiteY42" fmla="*/ 212516 h 2550202"/>
                <a:gd name="connsiteX43" fmla="*/ 1173672 w 1226801"/>
                <a:gd name="connsiteY43" fmla="*/ 164217 h 2550202"/>
                <a:gd name="connsiteX44" fmla="*/ 1168842 w 1226801"/>
                <a:gd name="connsiteY44" fmla="*/ 2134828 h 2550202"/>
                <a:gd name="connsiteX45" fmla="*/ 1106053 w 1226801"/>
                <a:gd name="connsiteY45" fmla="*/ 2183127 h 2550202"/>
                <a:gd name="connsiteX46" fmla="*/ 1096393 w 1226801"/>
                <a:gd name="connsiteY46" fmla="*/ 2187957 h 2550202"/>
                <a:gd name="connsiteX47" fmla="*/ 1096398 w 1226801"/>
                <a:gd name="connsiteY47" fmla="*/ 2185904 h 2550202"/>
                <a:gd name="connsiteX48" fmla="*/ 589263 w 1226801"/>
                <a:gd name="connsiteY48" fmla="*/ 2477746 h 2550202"/>
                <a:gd name="connsiteX49" fmla="*/ 589251 w 1226801"/>
                <a:gd name="connsiteY49" fmla="*/ 2482583 h 2550202"/>
                <a:gd name="connsiteX50" fmla="*/ 487828 w 1226801"/>
                <a:gd name="connsiteY50" fmla="*/ 2528685 h 2550202"/>
                <a:gd name="connsiteX51" fmla="*/ 487822 w 1226801"/>
                <a:gd name="connsiteY51" fmla="*/ 2530882 h 2550202"/>
                <a:gd name="connsiteX52" fmla="*/ 427721 w 1226801"/>
                <a:gd name="connsiteY52" fmla="*/ 2544751 h 2550202"/>
                <a:gd name="connsiteX53" fmla="*/ 427717 w 1226801"/>
                <a:gd name="connsiteY53" fmla="*/ 2545372 h 2550202"/>
                <a:gd name="connsiteX54" fmla="*/ 407056 w 1226801"/>
                <a:gd name="connsiteY54" fmla="*/ 2547787 h 2550202"/>
                <a:gd name="connsiteX55" fmla="*/ 395777 w 1226801"/>
                <a:gd name="connsiteY55" fmla="*/ 2549105 h 2550202"/>
                <a:gd name="connsiteX56" fmla="*/ 395773 w 1226801"/>
                <a:gd name="connsiteY56" fmla="*/ 2550202 h 2550202"/>
                <a:gd name="connsiteX57" fmla="*/ 386394 w 1226801"/>
                <a:gd name="connsiteY57" fmla="*/ 2550202 h 2550202"/>
                <a:gd name="connsiteX58" fmla="*/ 354626 w 1226801"/>
                <a:gd name="connsiteY58" fmla="*/ 2550202 h 2550202"/>
                <a:gd name="connsiteX59" fmla="*/ 351600 w 1226801"/>
                <a:gd name="connsiteY59" fmla="*/ 2550202 h 2550202"/>
                <a:gd name="connsiteX60" fmla="*/ 332718 w 1226801"/>
                <a:gd name="connsiteY60" fmla="*/ 2550202 h 2550202"/>
                <a:gd name="connsiteX61" fmla="*/ 328435 w 1226801"/>
                <a:gd name="connsiteY61" fmla="*/ 2550202 h 2550202"/>
                <a:gd name="connsiteX62" fmla="*/ 316525 w 1226801"/>
                <a:gd name="connsiteY62" fmla="*/ 2550202 h 2550202"/>
                <a:gd name="connsiteX63" fmla="*/ 304286 w 1226801"/>
                <a:gd name="connsiteY63" fmla="*/ 2550202 h 2550202"/>
                <a:gd name="connsiteX64" fmla="*/ 304285 w 1226801"/>
                <a:gd name="connsiteY64" fmla="*/ 2550202 h 2550202"/>
                <a:gd name="connsiteX65" fmla="*/ 280136 w 1226801"/>
                <a:gd name="connsiteY65" fmla="*/ 2545372 h 2550202"/>
                <a:gd name="connsiteX66" fmla="*/ 251156 w 1226801"/>
                <a:gd name="connsiteY66" fmla="*/ 2540542 h 2550202"/>
                <a:gd name="connsiteX67" fmla="*/ 217358 w 1226801"/>
                <a:gd name="connsiteY67" fmla="*/ 2530886 h 2550202"/>
                <a:gd name="connsiteX68" fmla="*/ 217346 w 1226801"/>
                <a:gd name="connsiteY68" fmla="*/ 2535711 h 2550202"/>
                <a:gd name="connsiteX69" fmla="*/ 173877 w 1226801"/>
                <a:gd name="connsiteY69" fmla="*/ 2521222 h 2550202"/>
                <a:gd name="connsiteX70" fmla="*/ 106258 w 1226801"/>
                <a:gd name="connsiteY70" fmla="*/ 2487413 h 2550202"/>
                <a:gd name="connsiteX71" fmla="*/ 0 w 1226801"/>
                <a:gd name="connsiteY71" fmla="*/ 2352175 h 2550202"/>
                <a:gd name="connsiteX72" fmla="*/ 4830 w 1226801"/>
                <a:gd name="connsiteY72" fmla="*/ 381564 h 2550202"/>
                <a:gd name="connsiteX73" fmla="*/ 115918 w 1226801"/>
                <a:gd name="connsiteY73" fmla="*/ 516802 h 2550202"/>
                <a:gd name="connsiteX74" fmla="*/ 183537 w 1226801"/>
                <a:gd name="connsiteY74" fmla="*/ 550611 h 2550202"/>
                <a:gd name="connsiteX75" fmla="*/ 216901 w 1226801"/>
                <a:gd name="connsiteY75" fmla="*/ 563123 h 2550202"/>
                <a:gd name="connsiteX76" fmla="*/ 217346 w 1226801"/>
                <a:gd name="connsiteY76" fmla="*/ 381564 h 2550202"/>
                <a:gd name="connsiteX77" fmla="*/ 222164 w 1226801"/>
                <a:gd name="connsiteY77" fmla="*/ 376746 h 2550202"/>
                <a:gd name="connsiteX78" fmla="*/ 222176 w 1226801"/>
                <a:gd name="connsiteY78" fmla="*/ 371904 h 2550202"/>
                <a:gd name="connsiteX79" fmla="*/ 226485 w 1226801"/>
                <a:gd name="connsiteY79" fmla="*/ 371904 h 2550202"/>
                <a:gd name="connsiteX80" fmla="*/ 226620 w 1226801"/>
                <a:gd name="connsiteY80" fmla="*/ 340645 h 2550202"/>
                <a:gd name="connsiteX81" fmla="*/ 270541 w 1226801"/>
                <a:gd name="connsiteY81" fmla="*/ 323986 h 2550202"/>
                <a:gd name="connsiteX82" fmla="*/ 270556 w 1226801"/>
                <a:gd name="connsiteY82" fmla="*/ 317998 h 2550202"/>
                <a:gd name="connsiteX83" fmla="*/ 810644 w 1226801"/>
                <a:gd name="connsiteY83" fmla="*/ 13713 h 2550202"/>
                <a:gd name="connsiteX84" fmla="*/ 810590 w 1226801"/>
                <a:gd name="connsiteY84" fmla="*/ 24569 h 2550202"/>
                <a:gd name="connsiteX85" fmla="*/ 850067 w 1226801"/>
                <a:gd name="connsiteY85" fmla="*/ 4830 h 2550202"/>
                <a:gd name="connsiteX86" fmla="*/ 869385 w 1226801"/>
                <a:gd name="connsiteY86" fmla="*/ 966 h 255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226801" h="2550202">
                  <a:moveTo>
                    <a:pt x="1221971" y="91768"/>
                  </a:moveTo>
                  <a:lnTo>
                    <a:pt x="1221935" y="106311"/>
                  </a:lnTo>
                  <a:lnTo>
                    <a:pt x="1221971" y="106258"/>
                  </a:lnTo>
                  <a:lnTo>
                    <a:pt x="1217141" y="2076869"/>
                  </a:lnTo>
                  <a:lnTo>
                    <a:pt x="1207482" y="2091358"/>
                  </a:lnTo>
                  <a:lnTo>
                    <a:pt x="1207482" y="2091359"/>
                  </a:lnTo>
                  <a:lnTo>
                    <a:pt x="1192992" y="2110678"/>
                  </a:lnTo>
                  <a:lnTo>
                    <a:pt x="1192992" y="2110679"/>
                  </a:lnTo>
                  <a:cubicBezTo>
                    <a:pt x="1188162" y="2120339"/>
                    <a:pt x="1178502" y="2125168"/>
                    <a:pt x="1168842" y="2134828"/>
                  </a:cubicBezTo>
                  <a:lnTo>
                    <a:pt x="1173672" y="164218"/>
                  </a:lnTo>
                  <a:cubicBezTo>
                    <a:pt x="1183332" y="159388"/>
                    <a:pt x="1192992" y="149728"/>
                    <a:pt x="1197822" y="140068"/>
                  </a:cubicBezTo>
                  <a:lnTo>
                    <a:pt x="1212311" y="120749"/>
                  </a:lnTo>
                  <a:lnTo>
                    <a:pt x="1212311" y="120748"/>
                  </a:lnTo>
                  <a:lnTo>
                    <a:pt x="1217123" y="113530"/>
                  </a:lnTo>
                  <a:lnTo>
                    <a:pt x="1217141" y="106258"/>
                  </a:lnTo>
                  <a:cubicBezTo>
                    <a:pt x="1221971" y="101428"/>
                    <a:pt x="1221971" y="96598"/>
                    <a:pt x="1221971" y="91768"/>
                  </a:cubicBezTo>
                  <a:close/>
                  <a:moveTo>
                    <a:pt x="1226801" y="72449"/>
                  </a:moveTo>
                  <a:cubicBezTo>
                    <a:pt x="1226801" y="77279"/>
                    <a:pt x="1226801" y="82109"/>
                    <a:pt x="1226801" y="86939"/>
                  </a:cubicBezTo>
                  <a:lnTo>
                    <a:pt x="1221971" y="2057550"/>
                  </a:lnTo>
                  <a:cubicBezTo>
                    <a:pt x="1221971" y="2052719"/>
                    <a:pt x="1221971" y="2047890"/>
                    <a:pt x="1221971" y="2043060"/>
                  </a:cubicBezTo>
                  <a:close/>
                  <a:moveTo>
                    <a:pt x="869387" y="0"/>
                  </a:moveTo>
                  <a:lnTo>
                    <a:pt x="874217" y="0"/>
                  </a:lnTo>
                  <a:lnTo>
                    <a:pt x="883877" y="0"/>
                  </a:lnTo>
                  <a:cubicBezTo>
                    <a:pt x="888707" y="0"/>
                    <a:pt x="893537" y="0"/>
                    <a:pt x="893537" y="0"/>
                  </a:cubicBezTo>
                  <a:lnTo>
                    <a:pt x="892703" y="340123"/>
                  </a:lnTo>
                  <a:lnTo>
                    <a:pt x="892703" y="340123"/>
                  </a:lnTo>
                  <a:lnTo>
                    <a:pt x="893537" y="0"/>
                  </a:lnTo>
                  <a:cubicBezTo>
                    <a:pt x="898367" y="0"/>
                    <a:pt x="903197" y="0"/>
                    <a:pt x="903197" y="0"/>
                  </a:cubicBezTo>
                  <a:lnTo>
                    <a:pt x="910387" y="0"/>
                  </a:lnTo>
                  <a:lnTo>
                    <a:pt x="912857" y="0"/>
                  </a:lnTo>
                  <a:lnTo>
                    <a:pt x="914113" y="0"/>
                  </a:lnTo>
                  <a:lnTo>
                    <a:pt x="917686" y="0"/>
                  </a:lnTo>
                  <a:lnTo>
                    <a:pt x="923938" y="0"/>
                  </a:lnTo>
                  <a:lnTo>
                    <a:pt x="927346" y="0"/>
                  </a:lnTo>
                  <a:lnTo>
                    <a:pt x="932176" y="0"/>
                  </a:lnTo>
                  <a:lnTo>
                    <a:pt x="953751" y="0"/>
                  </a:lnTo>
                  <a:lnTo>
                    <a:pt x="953635" y="10515"/>
                  </a:lnTo>
                  <a:lnTo>
                    <a:pt x="975646" y="19319"/>
                  </a:lnTo>
                  <a:cubicBezTo>
                    <a:pt x="999795" y="33809"/>
                    <a:pt x="1014285" y="48298"/>
                    <a:pt x="1014285" y="62788"/>
                  </a:cubicBezTo>
                  <a:lnTo>
                    <a:pt x="1013776" y="270449"/>
                  </a:lnTo>
                  <a:lnTo>
                    <a:pt x="1101216" y="220130"/>
                  </a:lnTo>
                  <a:lnTo>
                    <a:pt x="1101223" y="217346"/>
                  </a:lnTo>
                  <a:cubicBezTo>
                    <a:pt x="1106053" y="212516"/>
                    <a:pt x="1110883" y="212516"/>
                    <a:pt x="1110883" y="212516"/>
                  </a:cubicBezTo>
                  <a:cubicBezTo>
                    <a:pt x="1139863" y="198026"/>
                    <a:pt x="1159182" y="183537"/>
                    <a:pt x="1173672" y="164217"/>
                  </a:cubicBezTo>
                  <a:lnTo>
                    <a:pt x="1168842" y="2134828"/>
                  </a:lnTo>
                  <a:cubicBezTo>
                    <a:pt x="1154352" y="2149317"/>
                    <a:pt x="1130203" y="2163807"/>
                    <a:pt x="1106053" y="2183127"/>
                  </a:cubicBezTo>
                  <a:cubicBezTo>
                    <a:pt x="1101223" y="2183127"/>
                    <a:pt x="1101223" y="2187957"/>
                    <a:pt x="1096393" y="2187957"/>
                  </a:cubicBezTo>
                  <a:lnTo>
                    <a:pt x="1096398" y="2185904"/>
                  </a:lnTo>
                  <a:lnTo>
                    <a:pt x="589263" y="2477746"/>
                  </a:lnTo>
                  <a:lnTo>
                    <a:pt x="589251" y="2482583"/>
                  </a:lnTo>
                  <a:lnTo>
                    <a:pt x="487828" y="2528685"/>
                  </a:lnTo>
                  <a:lnTo>
                    <a:pt x="487822" y="2530882"/>
                  </a:lnTo>
                  <a:lnTo>
                    <a:pt x="427721" y="2544751"/>
                  </a:lnTo>
                  <a:lnTo>
                    <a:pt x="427717" y="2545372"/>
                  </a:lnTo>
                  <a:cubicBezTo>
                    <a:pt x="421814" y="2545372"/>
                    <a:pt x="414435" y="2546580"/>
                    <a:pt x="407056" y="2547787"/>
                  </a:cubicBezTo>
                  <a:lnTo>
                    <a:pt x="395777" y="2549105"/>
                  </a:lnTo>
                  <a:lnTo>
                    <a:pt x="395773" y="2550202"/>
                  </a:lnTo>
                  <a:lnTo>
                    <a:pt x="386394" y="2550202"/>
                  </a:lnTo>
                  <a:lnTo>
                    <a:pt x="354626" y="2550202"/>
                  </a:lnTo>
                  <a:lnTo>
                    <a:pt x="351600" y="2550202"/>
                  </a:lnTo>
                  <a:lnTo>
                    <a:pt x="332718" y="2550202"/>
                  </a:lnTo>
                  <a:lnTo>
                    <a:pt x="328435" y="2550202"/>
                  </a:lnTo>
                  <a:lnTo>
                    <a:pt x="316525" y="2550202"/>
                  </a:lnTo>
                  <a:lnTo>
                    <a:pt x="304286" y="2550202"/>
                  </a:lnTo>
                  <a:lnTo>
                    <a:pt x="304285" y="2550202"/>
                  </a:lnTo>
                  <a:lnTo>
                    <a:pt x="280136" y="2545372"/>
                  </a:lnTo>
                  <a:cubicBezTo>
                    <a:pt x="270476" y="2545372"/>
                    <a:pt x="260816" y="2540542"/>
                    <a:pt x="251156" y="2540542"/>
                  </a:cubicBezTo>
                  <a:lnTo>
                    <a:pt x="217358" y="2530886"/>
                  </a:lnTo>
                  <a:lnTo>
                    <a:pt x="217346" y="2535711"/>
                  </a:lnTo>
                  <a:cubicBezTo>
                    <a:pt x="202857" y="2530882"/>
                    <a:pt x="188367" y="2526052"/>
                    <a:pt x="173877" y="2521222"/>
                  </a:cubicBezTo>
                  <a:lnTo>
                    <a:pt x="106258" y="2487413"/>
                  </a:lnTo>
                  <a:cubicBezTo>
                    <a:pt x="38639" y="2443943"/>
                    <a:pt x="0" y="2400474"/>
                    <a:pt x="0" y="2352175"/>
                  </a:cubicBezTo>
                  <a:lnTo>
                    <a:pt x="4830" y="381564"/>
                  </a:lnTo>
                  <a:cubicBezTo>
                    <a:pt x="4830" y="429863"/>
                    <a:pt x="43469" y="473333"/>
                    <a:pt x="115918" y="516802"/>
                  </a:cubicBezTo>
                  <a:cubicBezTo>
                    <a:pt x="135238" y="531292"/>
                    <a:pt x="159388" y="540952"/>
                    <a:pt x="183537" y="550611"/>
                  </a:cubicBezTo>
                  <a:lnTo>
                    <a:pt x="216901" y="563123"/>
                  </a:lnTo>
                  <a:lnTo>
                    <a:pt x="217346" y="381564"/>
                  </a:lnTo>
                  <a:lnTo>
                    <a:pt x="222164" y="376746"/>
                  </a:lnTo>
                  <a:lnTo>
                    <a:pt x="222176" y="371904"/>
                  </a:lnTo>
                  <a:lnTo>
                    <a:pt x="226485" y="371904"/>
                  </a:lnTo>
                  <a:lnTo>
                    <a:pt x="226620" y="340645"/>
                  </a:lnTo>
                  <a:lnTo>
                    <a:pt x="270541" y="323986"/>
                  </a:lnTo>
                  <a:lnTo>
                    <a:pt x="270556" y="317998"/>
                  </a:lnTo>
                  <a:lnTo>
                    <a:pt x="810644" y="13713"/>
                  </a:lnTo>
                  <a:lnTo>
                    <a:pt x="810590" y="24569"/>
                  </a:lnTo>
                  <a:lnTo>
                    <a:pt x="850067" y="4830"/>
                  </a:lnTo>
                  <a:lnTo>
                    <a:pt x="869385" y="96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1BD350E7-6DBC-5DAE-1680-2E47BFA84FA9}"/>
                </a:ext>
              </a:extLst>
            </p:cNvPr>
            <p:cNvSpPr/>
            <p:nvPr/>
          </p:nvSpPr>
          <p:spPr>
            <a:xfrm>
              <a:off x="3008533" y="-2345222"/>
              <a:ext cx="1775596" cy="1033010"/>
            </a:xfrm>
            <a:custGeom>
              <a:avLst/>
              <a:gdLst>
                <a:gd name="connsiteX0" fmla="*/ 1109138 w 1218479"/>
                <a:gd name="connsiteY0" fmla="*/ 62839 h 708889"/>
                <a:gd name="connsiteX1" fmla="*/ 1099478 w 1218479"/>
                <a:gd name="connsiteY1" fmla="*/ 342975 h 708889"/>
                <a:gd name="connsiteX2" fmla="*/ 592335 w 1218479"/>
                <a:gd name="connsiteY2" fmla="*/ 637601 h 708889"/>
                <a:gd name="connsiteX3" fmla="*/ 109342 w 1218479"/>
                <a:gd name="connsiteY3" fmla="*/ 642431 h 708889"/>
                <a:gd name="connsiteX4" fmla="*/ 119002 w 1218479"/>
                <a:gd name="connsiteY4" fmla="*/ 362295 h 708889"/>
                <a:gd name="connsiteX5" fmla="*/ 626145 w 1218479"/>
                <a:gd name="connsiteY5" fmla="*/ 67669 h 708889"/>
                <a:gd name="connsiteX6" fmla="*/ 1109138 w 1218479"/>
                <a:gd name="connsiteY6" fmla="*/ 62839 h 708889"/>
                <a:gd name="connsiteX7" fmla="*/ 423287 w 1218479"/>
                <a:gd name="connsiteY7" fmla="*/ 555492 h 708889"/>
                <a:gd name="connsiteX8" fmla="*/ 949750 w 1218479"/>
                <a:gd name="connsiteY8" fmla="*/ 246377 h 708889"/>
                <a:gd name="connsiteX9" fmla="*/ 964240 w 1218479"/>
                <a:gd name="connsiteY9" fmla="*/ 144948 h 708889"/>
                <a:gd name="connsiteX10" fmla="*/ 790362 w 1218479"/>
                <a:gd name="connsiteY10" fmla="*/ 154608 h 708889"/>
                <a:gd name="connsiteX11" fmla="*/ 263900 w 1218479"/>
                <a:gd name="connsiteY11" fmla="*/ 458893 h 708889"/>
                <a:gd name="connsiteX12" fmla="*/ 249410 w 1218479"/>
                <a:gd name="connsiteY12" fmla="*/ 560322 h 708889"/>
                <a:gd name="connsiteX13" fmla="*/ 423287 w 1218479"/>
                <a:gd name="connsiteY13" fmla="*/ 555492 h 70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8479" h="708889">
                  <a:moveTo>
                    <a:pt x="1109138" y="62839"/>
                  </a:moveTo>
                  <a:cubicBezTo>
                    <a:pt x="1258866" y="149778"/>
                    <a:pt x="1254036" y="251207"/>
                    <a:pt x="1099478" y="342975"/>
                  </a:cubicBezTo>
                  <a:lnTo>
                    <a:pt x="592335" y="637601"/>
                  </a:lnTo>
                  <a:cubicBezTo>
                    <a:pt x="437777" y="729369"/>
                    <a:pt x="263900" y="734199"/>
                    <a:pt x="109342" y="642431"/>
                  </a:cubicBezTo>
                  <a:cubicBezTo>
                    <a:pt x="-40386" y="555492"/>
                    <a:pt x="-35556" y="454064"/>
                    <a:pt x="119002" y="362295"/>
                  </a:cubicBezTo>
                  <a:lnTo>
                    <a:pt x="626145" y="67669"/>
                  </a:lnTo>
                  <a:cubicBezTo>
                    <a:pt x="785532" y="-19269"/>
                    <a:pt x="959410" y="-24099"/>
                    <a:pt x="1109138" y="62839"/>
                  </a:cubicBezTo>
                  <a:close/>
                  <a:moveTo>
                    <a:pt x="423287" y="555492"/>
                  </a:moveTo>
                  <a:lnTo>
                    <a:pt x="949750" y="246377"/>
                  </a:lnTo>
                  <a:cubicBezTo>
                    <a:pt x="1017369" y="207737"/>
                    <a:pt x="1017369" y="173928"/>
                    <a:pt x="964240" y="144948"/>
                  </a:cubicBezTo>
                  <a:cubicBezTo>
                    <a:pt x="915940" y="115969"/>
                    <a:pt x="857981" y="115969"/>
                    <a:pt x="790362" y="154608"/>
                  </a:cubicBezTo>
                  <a:lnTo>
                    <a:pt x="263900" y="458893"/>
                  </a:lnTo>
                  <a:cubicBezTo>
                    <a:pt x="196281" y="497533"/>
                    <a:pt x="196281" y="531342"/>
                    <a:pt x="249410" y="560322"/>
                  </a:cubicBezTo>
                  <a:cubicBezTo>
                    <a:pt x="297709" y="594131"/>
                    <a:pt x="355668" y="594131"/>
                    <a:pt x="423287" y="555492"/>
                  </a:cubicBezTo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6B74A40D-B045-0BC3-6B51-E86A1C8F261A}"/>
                </a:ext>
              </a:extLst>
            </p:cNvPr>
            <p:cNvSpPr/>
            <p:nvPr/>
          </p:nvSpPr>
          <p:spPr>
            <a:xfrm>
              <a:off x="3664250" y="-1706421"/>
              <a:ext cx="1943705" cy="3803917"/>
            </a:xfrm>
            <a:custGeom>
              <a:avLst/>
              <a:gdLst>
                <a:gd name="connsiteX0" fmla="*/ 1333842 w 1333842"/>
                <a:gd name="connsiteY0" fmla="*/ 74756 h 2610387"/>
                <a:gd name="connsiteX1" fmla="*/ 1333842 w 1333842"/>
                <a:gd name="connsiteY1" fmla="*/ 84436 h 2610387"/>
                <a:gd name="connsiteX2" fmla="*/ 1333830 w 1333842"/>
                <a:gd name="connsiteY2" fmla="*/ 89312 h 2610387"/>
                <a:gd name="connsiteX3" fmla="*/ 1333842 w 1333842"/>
                <a:gd name="connsiteY3" fmla="*/ 89276 h 2610387"/>
                <a:gd name="connsiteX4" fmla="*/ 1329009 w 1333842"/>
                <a:gd name="connsiteY4" fmla="*/ 2059144 h 2610387"/>
                <a:gd name="connsiteX5" fmla="*/ 1324187 w 1333842"/>
                <a:gd name="connsiteY5" fmla="*/ 2073628 h 2610387"/>
                <a:gd name="connsiteX6" fmla="*/ 1324175 w 1333842"/>
                <a:gd name="connsiteY6" fmla="*/ 2078502 h 2610387"/>
                <a:gd name="connsiteX7" fmla="*/ 1319359 w 1333842"/>
                <a:gd name="connsiteY7" fmla="*/ 2085735 h 2610387"/>
                <a:gd name="connsiteX8" fmla="*/ 1319341 w 1333842"/>
                <a:gd name="connsiteY8" fmla="*/ 2093023 h 2610387"/>
                <a:gd name="connsiteX9" fmla="*/ 1304840 w 1333842"/>
                <a:gd name="connsiteY9" fmla="*/ 2112382 h 2610387"/>
                <a:gd name="connsiteX10" fmla="*/ 1304840 w 1333842"/>
                <a:gd name="connsiteY10" fmla="*/ 2112383 h 2610387"/>
                <a:gd name="connsiteX11" fmla="*/ 1280672 w 1333842"/>
                <a:gd name="connsiteY11" fmla="*/ 2136582 h 2610387"/>
                <a:gd name="connsiteX12" fmla="*/ 1285506 w 1333842"/>
                <a:gd name="connsiteY12" fmla="*/ 161876 h 2610387"/>
                <a:gd name="connsiteX13" fmla="*/ 1309674 w 1333842"/>
                <a:gd name="connsiteY13" fmla="*/ 137676 h 2610387"/>
                <a:gd name="connsiteX14" fmla="*/ 1319325 w 1333842"/>
                <a:gd name="connsiteY14" fmla="*/ 124790 h 2610387"/>
                <a:gd name="connsiteX15" fmla="*/ 1319341 w 1333842"/>
                <a:gd name="connsiteY15" fmla="*/ 118315 h 2610387"/>
                <a:gd name="connsiteX16" fmla="*/ 1329009 w 1333842"/>
                <a:gd name="connsiteY16" fmla="*/ 103795 h 2610387"/>
                <a:gd name="connsiteX17" fmla="*/ 1329008 w 1333842"/>
                <a:gd name="connsiteY17" fmla="*/ 104213 h 2610387"/>
                <a:gd name="connsiteX18" fmla="*/ 1329009 w 1333842"/>
                <a:gd name="connsiteY18" fmla="*/ 103796 h 2610387"/>
                <a:gd name="connsiteX19" fmla="*/ 1333806 w 1333842"/>
                <a:gd name="connsiteY19" fmla="*/ 89384 h 2610387"/>
                <a:gd name="connsiteX20" fmla="*/ 795133 w 1333842"/>
                <a:gd name="connsiteY20" fmla="*/ 0 h 2610387"/>
                <a:gd name="connsiteX21" fmla="*/ 960233 w 1333842"/>
                <a:gd name="connsiteY21" fmla="*/ 0 h 2610387"/>
                <a:gd name="connsiteX22" fmla="*/ 960233 w 1333842"/>
                <a:gd name="connsiteY22" fmla="*/ 6274 h 2610387"/>
                <a:gd name="connsiteX23" fmla="*/ 975643 w 1333842"/>
                <a:gd name="connsiteY23" fmla="*/ 3192 h 2610387"/>
                <a:gd name="connsiteX24" fmla="*/ 975645 w 1333842"/>
                <a:gd name="connsiteY24" fmla="*/ 2226 h 2610387"/>
                <a:gd name="connsiteX25" fmla="*/ 980475 w 1333842"/>
                <a:gd name="connsiteY25" fmla="*/ 2226 h 2610387"/>
                <a:gd name="connsiteX26" fmla="*/ 984702 w 1333842"/>
                <a:gd name="connsiteY26" fmla="*/ 2226 h 2610387"/>
                <a:gd name="connsiteX27" fmla="*/ 990135 w 1333842"/>
                <a:gd name="connsiteY27" fmla="*/ 2226 h 2610387"/>
                <a:gd name="connsiteX28" fmla="*/ 999794 w 1333842"/>
                <a:gd name="connsiteY28" fmla="*/ 2226 h 2610387"/>
                <a:gd name="connsiteX29" fmla="*/ 999795 w 1333842"/>
                <a:gd name="connsiteY29" fmla="*/ 2226 h 2610387"/>
                <a:gd name="connsiteX30" fmla="*/ 1009454 w 1333842"/>
                <a:gd name="connsiteY30" fmla="*/ 2226 h 2610387"/>
                <a:gd name="connsiteX31" fmla="*/ 1019114 w 1333842"/>
                <a:gd name="connsiteY31" fmla="*/ 2226 h 2610387"/>
                <a:gd name="connsiteX32" fmla="*/ 1023944 w 1333842"/>
                <a:gd name="connsiteY32" fmla="*/ 2226 h 2610387"/>
                <a:gd name="connsiteX33" fmla="*/ 1028774 w 1333842"/>
                <a:gd name="connsiteY33" fmla="*/ 2226 h 2610387"/>
                <a:gd name="connsiteX34" fmla="*/ 1028770 w 1333842"/>
                <a:gd name="connsiteY34" fmla="*/ 3835 h 2610387"/>
                <a:gd name="connsiteX35" fmla="*/ 1038434 w 1333842"/>
                <a:gd name="connsiteY35" fmla="*/ 7056 h 2610387"/>
                <a:gd name="connsiteX36" fmla="*/ 1037076 w 1333842"/>
                <a:gd name="connsiteY36" fmla="*/ 283355 h 2610387"/>
                <a:gd name="connsiteX37" fmla="*/ 1037756 w 1333842"/>
                <a:gd name="connsiteY37" fmla="*/ 283185 h 2610387"/>
                <a:gd name="connsiteX38" fmla="*/ 1038434 w 1333842"/>
                <a:gd name="connsiteY38" fmla="*/ 7056 h 2610387"/>
                <a:gd name="connsiteX39" fmla="*/ 1048094 w 1333842"/>
                <a:gd name="connsiteY39" fmla="*/ 7056 h 2610387"/>
                <a:gd name="connsiteX40" fmla="*/ 1062584 w 1333842"/>
                <a:gd name="connsiteY40" fmla="*/ 11886 h 2610387"/>
                <a:gd name="connsiteX41" fmla="*/ 1086734 w 1333842"/>
                <a:gd name="connsiteY41" fmla="*/ 21546 h 2610387"/>
                <a:gd name="connsiteX42" fmla="*/ 1120543 w 1333842"/>
                <a:gd name="connsiteY42" fmla="*/ 65015 h 2610387"/>
                <a:gd name="connsiteX43" fmla="*/ 1120078 w 1333842"/>
                <a:gd name="connsiteY43" fmla="*/ 254993 h 2610387"/>
                <a:gd name="connsiteX44" fmla="*/ 1213002 w 1333842"/>
                <a:gd name="connsiteY44" fmla="*/ 215115 h 2610387"/>
                <a:gd name="connsiteX45" fmla="*/ 1222669 w 1333842"/>
                <a:gd name="connsiteY45" fmla="*/ 210275 h 2610387"/>
                <a:gd name="connsiteX46" fmla="*/ 1222669 w 1333842"/>
                <a:gd name="connsiteY46" fmla="*/ 210274 h 2610387"/>
                <a:gd name="connsiteX47" fmla="*/ 1285506 w 1333842"/>
                <a:gd name="connsiteY47" fmla="*/ 161875 h 2610387"/>
                <a:gd name="connsiteX48" fmla="*/ 1280672 w 1333842"/>
                <a:gd name="connsiteY48" fmla="*/ 2136582 h 2610387"/>
                <a:gd name="connsiteX49" fmla="*/ 1217836 w 1333842"/>
                <a:gd name="connsiteY49" fmla="*/ 2184982 h 2610387"/>
                <a:gd name="connsiteX50" fmla="*/ 1217836 w 1333842"/>
                <a:gd name="connsiteY50" fmla="*/ 2184983 h 2610387"/>
                <a:gd name="connsiteX51" fmla="*/ 1208169 w 1333842"/>
                <a:gd name="connsiteY51" fmla="*/ 2189823 h 2610387"/>
                <a:gd name="connsiteX52" fmla="*/ 1072829 w 1333842"/>
                <a:gd name="connsiteY52" fmla="*/ 2247902 h 2610387"/>
                <a:gd name="connsiteX53" fmla="*/ 1073463 w 1333842"/>
                <a:gd name="connsiteY53" fmla="*/ 1988780 h 2610387"/>
                <a:gd name="connsiteX54" fmla="*/ 1073463 w 1333842"/>
                <a:gd name="connsiteY54" fmla="*/ 1988780 h 2610387"/>
                <a:gd name="connsiteX55" fmla="*/ 1072829 w 1333842"/>
                <a:gd name="connsiteY55" fmla="*/ 2247901 h 2610387"/>
                <a:gd name="connsiteX56" fmla="*/ 956824 w 1333842"/>
                <a:gd name="connsiteY56" fmla="*/ 2276941 h 2610387"/>
                <a:gd name="connsiteX57" fmla="*/ 845651 w 1333842"/>
                <a:gd name="connsiteY57" fmla="*/ 2291461 h 2610387"/>
                <a:gd name="connsiteX58" fmla="*/ 845651 w 1333842"/>
                <a:gd name="connsiteY58" fmla="*/ 2291462 h 2610387"/>
                <a:gd name="connsiteX59" fmla="*/ 686143 w 1333842"/>
                <a:gd name="connsiteY59" fmla="*/ 2301142 h 2610387"/>
                <a:gd name="connsiteX60" fmla="*/ 686583 w 1333842"/>
                <a:gd name="connsiteY60" fmla="*/ 2121569 h 2610387"/>
                <a:gd name="connsiteX61" fmla="*/ 686582 w 1333842"/>
                <a:gd name="connsiteY61" fmla="*/ 2121568 h 2610387"/>
                <a:gd name="connsiteX62" fmla="*/ 686142 w 1333842"/>
                <a:gd name="connsiteY62" fmla="*/ 2301142 h 2610387"/>
                <a:gd name="connsiteX63" fmla="*/ 628139 w 1333842"/>
                <a:gd name="connsiteY63" fmla="*/ 2301142 h 2610387"/>
                <a:gd name="connsiteX64" fmla="*/ 589819 w 1333842"/>
                <a:gd name="connsiteY64" fmla="*/ 2301142 h 2610387"/>
                <a:gd name="connsiteX65" fmla="*/ 589251 w 1333842"/>
                <a:gd name="connsiteY65" fmla="*/ 2533109 h 2610387"/>
                <a:gd name="connsiteX66" fmla="*/ 449184 w 1333842"/>
                <a:gd name="connsiteY66" fmla="*/ 2610387 h 2610387"/>
                <a:gd name="connsiteX67" fmla="*/ 449184 w 1333842"/>
                <a:gd name="connsiteY67" fmla="*/ 2610387 h 2610387"/>
                <a:gd name="connsiteX68" fmla="*/ 449183 w 1333842"/>
                <a:gd name="connsiteY68" fmla="*/ 2610387 h 2610387"/>
                <a:gd name="connsiteX69" fmla="*/ 449183 w 1333842"/>
                <a:gd name="connsiteY69" fmla="*/ 2610387 h 2610387"/>
                <a:gd name="connsiteX70" fmla="*/ 449183 w 1333842"/>
                <a:gd name="connsiteY70" fmla="*/ 2610387 h 2610387"/>
                <a:gd name="connsiteX71" fmla="*/ 0 w 1333842"/>
                <a:gd name="connsiteY71" fmla="*/ 2354401 h 2610387"/>
                <a:gd name="connsiteX72" fmla="*/ 9660 w 1333842"/>
                <a:gd name="connsiteY72" fmla="*/ 383790 h 2610387"/>
                <a:gd name="connsiteX73" fmla="*/ 299054 w 1333842"/>
                <a:gd name="connsiteY73" fmla="*/ 553652 h 2610387"/>
                <a:gd name="connsiteX74" fmla="*/ 299456 w 1333842"/>
                <a:gd name="connsiteY74" fmla="*/ 389354 h 2610387"/>
                <a:gd name="connsiteX75" fmla="*/ 310871 w 1333842"/>
                <a:gd name="connsiteY75" fmla="*/ 381734 h 2610387"/>
                <a:gd name="connsiteX76" fmla="*/ 310871 w 1333842"/>
                <a:gd name="connsiteY76" fmla="*/ 379675 h 2610387"/>
                <a:gd name="connsiteX77" fmla="*/ 315986 w 1333842"/>
                <a:gd name="connsiteY77" fmla="*/ 374835 h 2610387"/>
                <a:gd name="connsiteX78" fmla="*/ 367126 w 1333842"/>
                <a:gd name="connsiteY78" fmla="*/ 355474 h 2610387"/>
                <a:gd name="connsiteX79" fmla="*/ 366511 w 1333842"/>
                <a:gd name="connsiteY79" fmla="*/ 593246 h 2610387"/>
                <a:gd name="connsiteX80" fmla="*/ 367482 w 1333842"/>
                <a:gd name="connsiteY80" fmla="*/ 593816 h 2610387"/>
                <a:gd name="connsiteX81" fmla="*/ 368194 w 1333842"/>
                <a:gd name="connsiteY81" fmla="*/ 355474 h 2610387"/>
                <a:gd name="connsiteX82" fmla="*/ 392539 w 1333842"/>
                <a:gd name="connsiteY82" fmla="*/ 350634 h 2610387"/>
                <a:gd name="connsiteX83" fmla="*/ 410629 w 1333842"/>
                <a:gd name="connsiteY83" fmla="*/ 347591 h 2610387"/>
                <a:gd name="connsiteX84" fmla="*/ 410629 w 1333842"/>
                <a:gd name="connsiteY84" fmla="*/ 345794 h 2610387"/>
                <a:gd name="connsiteX85" fmla="*/ 437819 w 1333842"/>
                <a:gd name="connsiteY85" fmla="*/ 341560 h 2610387"/>
                <a:gd name="connsiteX86" fmla="*/ 468620 w 1333842"/>
                <a:gd name="connsiteY86" fmla="*/ 340954 h 2610387"/>
                <a:gd name="connsiteX87" fmla="*/ 468632 w 1333842"/>
                <a:gd name="connsiteY87" fmla="*/ 336114 h 2610387"/>
                <a:gd name="connsiteX88" fmla="*/ 519385 w 1333842"/>
                <a:gd name="connsiteY88" fmla="*/ 333694 h 2610387"/>
                <a:gd name="connsiteX89" fmla="*/ 584625 w 1333842"/>
                <a:gd name="connsiteY89" fmla="*/ 331274 h 2610387"/>
                <a:gd name="connsiteX90" fmla="*/ 584637 w 1333842"/>
                <a:gd name="connsiteY90" fmla="*/ 326434 h 2610387"/>
                <a:gd name="connsiteX91" fmla="*/ 632973 w 1333842"/>
                <a:gd name="connsiteY91" fmla="*/ 326434 h 2610387"/>
                <a:gd name="connsiteX92" fmla="*/ 653645 w 1333842"/>
                <a:gd name="connsiteY92" fmla="*/ 326434 h 2610387"/>
                <a:gd name="connsiteX93" fmla="*/ 652894 w 1333842"/>
                <a:gd name="connsiteY93" fmla="*/ 20320 h 2610387"/>
                <a:gd name="connsiteX94" fmla="*/ 795133 w 1333842"/>
                <a:gd name="connsiteY94" fmla="*/ 86851 h 2610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333842" h="2610387">
                  <a:moveTo>
                    <a:pt x="1333842" y="74756"/>
                  </a:moveTo>
                  <a:cubicBezTo>
                    <a:pt x="1333842" y="79596"/>
                    <a:pt x="1333842" y="84436"/>
                    <a:pt x="1333842" y="84436"/>
                  </a:cubicBezTo>
                  <a:lnTo>
                    <a:pt x="1333830" y="89312"/>
                  </a:lnTo>
                  <a:lnTo>
                    <a:pt x="1333842" y="89276"/>
                  </a:lnTo>
                  <a:lnTo>
                    <a:pt x="1329009" y="2059144"/>
                  </a:lnTo>
                  <a:lnTo>
                    <a:pt x="1324187" y="2073628"/>
                  </a:lnTo>
                  <a:lnTo>
                    <a:pt x="1324175" y="2078502"/>
                  </a:lnTo>
                  <a:lnTo>
                    <a:pt x="1319359" y="2085735"/>
                  </a:lnTo>
                  <a:lnTo>
                    <a:pt x="1319341" y="2093023"/>
                  </a:lnTo>
                  <a:lnTo>
                    <a:pt x="1304840" y="2112382"/>
                  </a:lnTo>
                  <a:lnTo>
                    <a:pt x="1304840" y="2112383"/>
                  </a:lnTo>
                  <a:cubicBezTo>
                    <a:pt x="1300007" y="2122063"/>
                    <a:pt x="1290339" y="2126902"/>
                    <a:pt x="1280672" y="2136582"/>
                  </a:cubicBezTo>
                  <a:lnTo>
                    <a:pt x="1285506" y="161876"/>
                  </a:lnTo>
                  <a:cubicBezTo>
                    <a:pt x="1295173" y="157036"/>
                    <a:pt x="1304840" y="147356"/>
                    <a:pt x="1309674" y="137676"/>
                  </a:cubicBezTo>
                  <a:lnTo>
                    <a:pt x="1319325" y="124790"/>
                  </a:lnTo>
                  <a:lnTo>
                    <a:pt x="1319341" y="118315"/>
                  </a:lnTo>
                  <a:cubicBezTo>
                    <a:pt x="1324175" y="113475"/>
                    <a:pt x="1329009" y="108635"/>
                    <a:pt x="1329009" y="103795"/>
                  </a:cubicBezTo>
                  <a:lnTo>
                    <a:pt x="1329008" y="104213"/>
                  </a:lnTo>
                  <a:lnTo>
                    <a:pt x="1329009" y="103796"/>
                  </a:lnTo>
                  <a:lnTo>
                    <a:pt x="1333806" y="89384"/>
                  </a:lnTo>
                  <a:close/>
                  <a:moveTo>
                    <a:pt x="795133" y="0"/>
                  </a:moveTo>
                  <a:lnTo>
                    <a:pt x="960233" y="0"/>
                  </a:lnTo>
                  <a:lnTo>
                    <a:pt x="960233" y="6274"/>
                  </a:lnTo>
                  <a:lnTo>
                    <a:pt x="975643" y="3192"/>
                  </a:lnTo>
                  <a:lnTo>
                    <a:pt x="975645" y="2226"/>
                  </a:lnTo>
                  <a:lnTo>
                    <a:pt x="980475" y="2226"/>
                  </a:lnTo>
                  <a:lnTo>
                    <a:pt x="984702" y="2226"/>
                  </a:lnTo>
                  <a:cubicBezTo>
                    <a:pt x="986513" y="2226"/>
                    <a:pt x="987720" y="2226"/>
                    <a:pt x="990135" y="2226"/>
                  </a:cubicBezTo>
                  <a:lnTo>
                    <a:pt x="999794" y="2226"/>
                  </a:lnTo>
                  <a:lnTo>
                    <a:pt x="999795" y="2226"/>
                  </a:lnTo>
                  <a:lnTo>
                    <a:pt x="1009454" y="2226"/>
                  </a:lnTo>
                  <a:cubicBezTo>
                    <a:pt x="1014284" y="2226"/>
                    <a:pt x="1014284" y="2226"/>
                    <a:pt x="1019114" y="2226"/>
                  </a:cubicBezTo>
                  <a:lnTo>
                    <a:pt x="1023944" y="2226"/>
                  </a:lnTo>
                  <a:lnTo>
                    <a:pt x="1028774" y="2226"/>
                  </a:lnTo>
                  <a:lnTo>
                    <a:pt x="1028770" y="3835"/>
                  </a:lnTo>
                  <a:lnTo>
                    <a:pt x="1038434" y="7056"/>
                  </a:lnTo>
                  <a:lnTo>
                    <a:pt x="1037076" y="283355"/>
                  </a:lnTo>
                  <a:lnTo>
                    <a:pt x="1037756" y="283185"/>
                  </a:lnTo>
                  <a:lnTo>
                    <a:pt x="1038434" y="7056"/>
                  </a:lnTo>
                  <a:cubicBezTo>
                    <a:pt x="1038434" y="7056"/>
                    <a:pt x="1043264" y="7056"/>
                    <a:pt x="1048094" y="7056"/>
                  </a:cubicBezTo>
                  <a:cubicBezTo>
                    <a:pt x="1052924" y="7056"/>
                    <a:pt x="1057754" y="11886"/>
                    <a:pt x="1062584" y="11886"/>
                  </a:cubicBezTo>
                  <a:cubicBezTo>
                    <a:pt x="1072244" y="16716"/>
                    <a:pt x="1077074" y="16716"/>
                    <a:pt x="1086734" y="21546"/>
                  </a:cubicBezTo>
                  <a:cubicBezTo>
                    <a:pt x="1106053" y="36036"/>
                    <a:pt x="1120543" y="50525"/>
                    <a:pt x="1120543" y="65015"/>
                  </a:cubicBezTo>
                  <a:lnTo>
                    <a:pt x="1120078" y="254993"/>
                  </a:lnTo>
                  <a:lnTo>
                    <a:pt x="1213002" y="215115"/>
                  </a:lnTo>
                  <a:lnTo>
                    <a:pt x="1222669" y="210275"/>
                  </a:lnTo>
                  <a:lnTo>
                    <a:pt x="1222669" y="210274"/>
                  </a:lnTo>
                  <a:cubicBezTo>
                    <a:pt x="1246838" y="195755"/>
                    <a:pt x="1266171" y="181235"/>
                    <a:pt x="1285506" y="161875"/>
                  </a:cubicBezTo>
                  <a:lnTo>
                    <a:pt x="1280672" y="2136582"/>
                  </a:lnTo>
                  <a:lnTo>
                    <a:pt x="1217836" y="2184982"/>
                  </a:lnTo>
                  <a:lnTo>
                    <a:pt x="1217836" y="2184983"/>
                  </a:lnTo>
                  <a:cubicBezTo>
                    <a:pt x="1213002" y="2184983"/>
                    <a:pt x="1213002" y="2189823"/>
                    <a:pt x="1208169" y="2189823"/>
                  </a:cubicBezTo>
                  <a:cubicBezTo>
                    <a:pt x="1164667" y="2214022"/>
                    <a:pt x="1125999" y="2233382"/>
                    <a:pt x="1072829" y="2247902"/>
                  </a:cubicBezTo>
                  <a:lnTo>
                    <a:pt x="1073463" y="1988780"/>
                  </a:lnTo>
                  <a:lnTo>
                    <a:pt x="1073463" y="1988780"/>
                  </a:lnTo>
                  <a:lnTo>
                    <a:pt x="1072829" y="2247901"/>
                  </a:lnTo>
                  <a:lnTo>
                    <a:pt x="956824" y="2276941"/>
                  </a:lnTo>
                  <a:lnTo>
                    <a:pt x="845651" y="2291461"/>
                  </a:lnTo>
                  <a:lnTo>
                    <a:pt x="845651" y="2291462"/>
                  </a:lnTo>
                  <a:cubicBezTo>
                    <a:pt x="797316" y="2296302"/>
                    <a:pt x="744146" y="2301142"/>
                    <a:pt x="686143" y="2301142"/>
                  </a:cubicBezTo>
                  <a:lnTo>
                    <a:pt x="686583" y="2121569"/>
                  </a:lnTo>
                  <a:lnTo>
                    <a:pt x="686582" y="2121568"/>
                  </a:lnTo>
                  <a:lnTo>
                    <a:pt x="686142" y="2301142"/>
                  </a:lnTo>
                  <a:cubicBezTo>
                    <a:pt x="666809" y="2301142"/>
                    <a:pt x="647474" y="2301142"/>
                    <a:pt x="628139" y="2301142"/>
                  </a:cubicBezTo>
                  <a:lnTo>
                    <a:pt x="589819" y="2301142"/>
                  </a:lnTo>
                  <a:lnTo>
                    <a:pt x="589251" y="2533109"/>
                  </a:lnTo>
                  <a:lnTo>
                    <a:pt x="449184" y="2610387"/>
                  </a:lnTo>
                  <a:lnTo>
                    <a:pt x="449184" y="2610387"/>
                  </a:lnTo>
                  <a:lnTo>
                    <a:pt x="449183" y="2610387"/>
                  </a:lnTo>
                  <a:lnTo>
                    <a:pt x="449183" y="2610387"/>
                  </a:lnTo>
                  <a:lnTo>
                    <a:pt x="449183" y="2610387"/>
                  </a:lnTo>
                  <a:lnTo>
                    <a:pt x="0" y="2354401"/>
                  </a:lnTo>
                  <a:lnTo>
                    <a:pt x="9660" y="383790"/>
                  </a:lnTo>
                  <a:lnTo>
                    <a:pt x="299054" y="553652"/>
                  </a:lnTo>
                  <a:lnTo>
                    <a:pt x="299456" y="389354"/>
                  </a:lnTo>
                  <a:lnTo>
                    <a:pt x="310871" y="381734"/>
                  </a:lnTo>
                  <a:lnTo>
                    <a:pt x="310871" y="379675"/>
                  </a:lnTo>
                  <a:cubicBezTo>
                    <a:pt x="310871" y="379675"/>
                    <a:pt x="315986" y="374835"/>
                    <a:pt x="315986" y="374835"/>
                  </a:cubicBezTo>
                  <a:cubicBezTo>
                    <a:pt x="331328" y="369995"/>
                    <a:pt x="346670" y="360315"/>
                    <a:pt x="367126" y="355474"/>
                  </a:cubicBezTo>
                  <a:lnTo>
                    <a:pt x="366511" y="593246"/>
                  </a:lnTo>
                  <a:lnTo>
                    <a:pt x="367482" y="593816"/>
                  </a:lnTo>
                  <a:lnTo>
                    <a:pt x="368194" y="355474"/>
                  </a:lnTo>
                  <a:cubicBezTo>
                    <a:pt x="374097" y="353054"/>
                    <a:pt x="382948" y="351844"/>
                    <a:pt x="392539" y="350634"/>
                  </a:cubicBezTo>
                  <a:lnTo>
                    <a:pt x="410629" y="347591"/>
                  </a:lnTo>
                  <a:lnTo>
                    <a:pt x="410629" y="345794"/>
                  </a:lnTo>
                  <a:cubicBezTo>
                    <a:pt x="420296" y="343374"/>
                    <a:pt x="428756" y="342164"/>
                    <a:pt x="437819" y="341560"/>
                  </a:cubicBezTo>
                  <a:lnTo>
                    <a:pt x="468620" y="340954"/>
                  </a:lnTo>
                  <a:lnTo>
                    <a:pt x="468632" y="336114"/>
                  </a:lnTo>
                  <a:cubicBezTo>
                    <a:pt x="483133" y="336114"/>
                    <a:pt x="500051" y="334904"/>
                    <a:pt x="519385" y="333694"/>
                  </a:cubicBezTo>
                  <a:lnTo>
                    <a:pt x="584625" y="331274"/>
                  </a:lnTo>
                  <a:lnTo>
                    <a:pt x="584637" y="326434"/>
                  </a:lnTo>
                  <a:cubicBezTo>
                    <a:pt x="599138" y="326434"/>
                    <a:pt x="618473" y="326434"/>
                    <a:pt x="632973" y="326434"/>
                  </a:cubicBezTo>
                  <a:lnTo>
                    <a:pt x="653645" y="326434"/>
                  </a:lnTo>
                  <a:lnTo>
                    <a:pt x="652894" y="20320"/>
                  </a:lnTo>
                  <a:lnTo>
                    <a:pt x="795133" y="86851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420B53A9-D54A-F303-32F8-FB9CF511DAF1}"/>
                </a:ext>
              </a:extLst>
            </p:cNvPr>
            <p:cNvSpPr/>
            <p:nvPr/>
          </p:nvSpPr>
          <p:spPr>
            <a:xfrm>
              <a:off x="3671287" y="-1876209"/>
              <a:ext cx="1936670" cy="1116162"/>
            </a:xfrm>
            <a:custGeom>
              <a:avLst/>
              <a:gdLst>
                <a:gd name="connsiteX0" fmla="*/ 1221973 w 1329014"/>
                <a:gd name="connsiteY0" fmla="*/ 60782 h 765951"/>
                <a:gd name="connsiteX1" fmla="*/ 1207483 w 1329014"/>
                <a:gd name="connsiteY1" fmla="*/ 336088 h 765951"/>
                <a:gd name="connsiteX2" fmla="*/ 627891 w 1329014"/>
                <a:gd name="connsiteY2" fmla="*/ 452006 h 765951"/>
                <a:gd name="connsiteX3" fmla="*/ 313946 w 1329014"/>
                <a:gd name="connsiteY3" fmla="*/ 500306 h 765951"/>
                <a:gd name="connsiteX4" fmla="*/ 294626 w 1329014"/>
                <a:gd name="connsiteY4" fmla="*/ 514795 h 765951"/>
                <a:gd name="connsiteX5" fmla="*/ 589252 w 1329014"/>
                <a:gd name="connsiteY5" fmla="*/ 683843 h 765951"/>
                <a:gd name="connsiteX6" fmla="*/ 449184 w 1329014"/>
                <a:gd name="connsiteY6" fmla="*/ 765952 h 765951"/>
                <a:gd name="connsiteX7" fmla="*/ 0 w 1329014"/>
                <a:gd name="connsiteY7" fmla="*/ 509965 h 765951"/>
                <a:gd name="connsiteX8" fmla="*/ 120748 w 1329014"/>
                <a:gd name="connsiteY8" fmla="*/ 442347 h 765951"/>
                <a:gd name="connsiteX9" fmla="*/ 584422 w 1329014"/>
                <a:gd name="connsiteY9" fmla="*/ 350578 h 765951"/>
                <a:gd name="connsiteX10" fmla="*/ 1043265 w 1329014"/>
                <a:gd name="connsiteY10" fmla="*/ 258809 h 765951"/>
                <a:gd name="connsiteX11" fmla="*/ 1077075 w 1329014"/>
                <a:gd name="connsiteY11" fmla="*/ 147721 h 765951"/>
                <a:gd name="connsiteX12" fmla="*/ 898367 w 1329014"/>
                <a:gd name="connsiteY12" fmla="*/ 157381 h 765951"/>
                <a:gd name="connsiteX13" fmla="*/ 792109 w 1329014"/>
                <a:gd name="connsiteY13" fmla="*/ 220170 h 765951"/>
                <a:gd name="connsiteX14" fmla="*/ 647211 w 1329014"/>
                <a:gd name="connsiteY14" fmla="*/ 138061 h 765951"/>
                <a:gd name="connsiteX15" fmla="*/ 743810 w 1329014"/>
                <a:gd name="connsiteY15" fmla="*/ 84932 h 765951"/>
                <a:gd name="connsiteX16" fmla="*/ 1221973 w 1329014"/>
                <a:gd name="connsiteY16" fmla="*/ 60782 h 765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29014" h="765951">
                  <a:moveTo>
                    <a:pt x="1221973" y="60782"/>
                  </a:moveTo>
                  <a:cubicBezTo>
                    <a:pt x="1371701" y="147721"/>
                    <a:pt x="1362041" y="244319"/>
                    <a:pt x="1207483" y="336088"/>
                  </a:cubicBezTo>
                  <a:cubicBezTo>
                    <a:pt x="1077075" y="413367"/>
                    <a:pt x="927347" y="447176"/>
                    <a:pt x="627891" y="452006"/>
                  </a:cubicBezTo>
                  <a:cubicBezTo>
                    <a:pt x="439524" y="456836"/>
                    <a:pt x="367075" y="466496"/>
                    <a:pt x="313946" y="500306"/>
                  </a:cubicBezTo>
                  <a:cubicBezTo>
                    <a:pt x="309116" y="505136"/>
                    <a:pt x="299456" y="509965"/>
                    <a:pt x="294626" y="514795"/>
                  </a:cubicBezTo>
                  <a:lnTo>
                    <a:pt x="589252" y="683843"/>
                  </a:lnTo>
                  <a:lnTo>
                    <a:pt x="449184" y="765952"/>
                  </a:lnTo>
                  <a:lnTo>
                    <a:pt x="0" y="509965"/>
                  </a:lnTo>
                  <a:lnTo>
                    <a:pt x="120748" y="442347"/>
                  </a:lnTo>
                  <a:cubicBezTo>
                    <a:pt x="231837" y="379557"/>
                    <a:pt x="352585" y="355408"/>
                    <a:pt x="584422" y="350578"/>
                  </a:cubicBezTo>
                  <a:cubicBezTo>
                    <a:pt x="825918" y="345748"/>
                    <a:pt x="937007" y="321598"/>
                    <a:pt x="1043265" y="258809"/>
                  </a:cubicBezTo>
                  <a:cubicBezTo>
                    <a:pt x="1130204" y="205680"/>
                    <a:pt x="1125374" y="176700"/>
                    <a:pt x="1077075" y="147721"/>
                  </a:cubicBezTo>
                  <a:cubicBezTo>
                    <a:pt x="1028776" y="118741"/>
                    <a:pt x="970816" y="118741"/>
                    <a:pt x="898367" y="157381"/>
                  </a:cubicBezTo>
                  <a:lnTo>
                    <a:pt x="792109" y="220170"/>
                  </a:lnTo>
                  <a:lnTo>
                    <a:pt x="647211" y="138061"/>
                  </a:lnTo>
                  <a:lnTo>
                    <a:pt x="743810" y="84932"/>
                  </a:lnTo>
                  <a:cubicBezTo>
                    <a:pt x="903197" y="-21327"/>
                    <a:pt x="1072245" y="-26157"/>
                    <a:pt x="1221973" y="60782"/>
                  </a:cubicBezTo>
                  <a:close/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D7ADC578-B65D-8979-8B12-7D392182C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EC4F59A-F51C-8348-3A70-02915F79BCC6}"/>
              </a:ext>
            </a:extLst>
          </p:cNvPr>
          <p:cNvCxnSpPr/>
          <p:nvPr/>
        </p:nvCxnSpPr>
        <p:spPr>
          <a:xfrm>
            <a:off x="3002652" y="5326648"/>
            <a:ext cx="5360035" cy="0"/>
          </a:xfrm>
          <a:prstGeom prst="line">
            <a:avLst/>
          </a:prstGeom>
          <a:ln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73000">
                  <a:srgbClr val="D29C88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17C89EDA-60DB-583B-4A95-406240282E2F}"/>
              </a:ext>
            </a:extLst>
          </p:cNvPr>
          <p:cNvSpPr txBox="1"/>
          <p:nvPr/>
        </p:nvSpPr>
        <p:spPr>
          <a:xfrm>
            <a:off x="380366" y="6063916"/>
            <a:ext cx="1458060" cy="37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DA251C"/>
                </a:solidFill>
                <a:latin typeface="+mj-ea"/>
                <a:ea typeface="+mj-ea"/>
              </a:rPr>
              <a:t>Part 02</a:t>
            </a:r>
            <a:endParaRPr lang="zh-CN" altLang="en-US" dirty="0">
              <a:solidFill>
                <a:srgbClr val="DA251C"/>
              </a:solidFill>
              <a:latin typeface="+mj-ea"/>
              <a:ea typeface="+mj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15844A-BAC2-7DC5-84EE-9E4883D82CEE}"/>
              </a:ext>
            </a:extLst>
          </p:cNvPr>
          <p:cNvSpPr txBox="1"/>
          <p:nvPr/>
        </p:nvSpPr>
        <p:spPr>
          <a:xfrm>
            <a:off x="2920454" y="3872984"/>
            <a:ext cx="8572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5400" b="1" dirty="0">
                <a:solidFill>
                  <a:srgbClr val="DA251C"/>
                </a:solidFill>
                <a:latin typeface="+mj-ea"/>
                <a:ea typeface="+mj-ea"/>
              </a:rPr>
              <a:t>HERE IS PART TWO</a:t>
            </a:r>
            <a:endParaRPr lang="zh-CN" altLang="en-US" sz="5400" b="1" dirty="0">
              <a:solidFill>
                <a:srgbClr val="DA251C"/>
              </a:solidFill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55F568E-1F1E-D3C4-EA4F-7252E127C764}"/>
              </a:ext>
            </a:extLst>
          </p:cNvPr>
          <p:cNvSpPr txBox="1"/>
          <p:nvPr/>
        </p:nvSpPr>
        <p:spPr>
          <a:xfrm>
            <a:off x="2920455" y="4814809"/>
            <a:ext cx="55531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HERE IS THE PART TWO IN ENGLISH</a:t>
            </a:r>
          </a:p>
        </p:txBody>
      </p:sp>
    </p:spTree>
    <p:extLst>
      <p:ext uri="{BB962C8B-B14F-4D97-AF65-F5344CB8AC3E}">
        <p14:creationId xmlns:p14="http://schemas.microsoft.com/office/powerpoint/2010/main" val="1203142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 45">
            <a:extLst>
              <a:ext uri="{FF2B5EF4-FFF2-40B4-BE49-F238E27FC236}">
                <a16:creationId xmlns:a16="http://schemas.microsoft.com/office/drawing/2014/main" id="{96636A97-3A43-9870-A60F-92BE97FA4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0" b="9500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5D0CB8A9-9402-6BF3-B912-035A644831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F7464004-2627-3DBB-6662-18FCD86DF6F7}"/>
              </a:ext>
            </a:extLst>
          </p:cNvPr>
          <p:cNvSpPr/>
          <p:nvPr/>
        </p:nvSpPr>
        <p:spPr>
          <a:xfrm flipH="1">
            <a:off x="5141380" y="-524933"/>
            <a:ext cx="7907866" cy="7907866"/>
          </a:xfrm>
          <a:prstGeom prst="ellipse">
            <a:avLst/>
          </a:prstGeom>
          <a:gradFill flip="none" rotWithShape="1">
            <a:gsLst>
              <a:gs pos="36000">
                <a:srgbClr val="D29C88">
                  <a:alpha val="0"/>
                </a:srgbClr>
              </a:gs>
              <a:gs pos="100000">
                <a:srgbClr val="D29C88">
                  <a:alpha val="2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75D6F79F-9211-FE76-580B-A5A0C9BD6C2A}"/>
              </a:ext>
            </a:extLst>
          </p:cNvPr>
          <p:cNvSpPr/>
          <p:nvPr/>
        </p:nvSpPr>
        <p:spPr>
          <a:xfrm>
            <a:off x="-857246" y="-524933"/>
            <a:ext cx="7907866" cy="7907866"/>
          </a:xfrm>
          <a:prstGeom prst="ellipse">
            <a:avLst/>
          </a:prstGeom>
          <a:gradFill flip="none" rotWithShape="1">
            <a:gsLst>
              <a:gs pos="36000">
                <a:srgbClr val="DA251C">
                  <a:alpha val="0"/>
                </a:srgbClr>
              </a:gs>
              <a:gs pos="100000">
                <a:srgbClr val="DA251C">
                  <a:alpha val="2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F9126A2F-5D8B-9545-8025-26F43370E6BA}"/>
              </a:ext>
            </a:extLst>
          </p:cNvPr>
          <p:cNvSpPr/>
          <p:nvPr/>
        </p:nvSpPr>
        <p:spPr>
          <a:xfrm>
            <a:off x="6276429" y="2370666"/>
            <a:ext cx="2116668" cy="2116668"/>
          </a:xfrm>
          <a:prstGeom prst="ellipse">
            <a:avLst/>
          </a:prstGeom>
          <a:gradFill flip="none" rotWithShape="1">
            <a:gsLst>
              <a:gs pos="100000">
                <a:srgbClr val="AD441F"/>
              </a:gs>
              <a:gs pos="0">
                <a:srgbClr val="D29C88"/>
              </a:gs>
            </a:gsLst>
            <a:lin ang="2700000" scaled="1"/>
            <a:tileRect/>
          </a:gradFill>
          <a:ln>
            <a:noFill/>
          </a:ln>
          <a:effectLst>
            <a:outerShdw blurRad="266700" dist="266700" dir="5400000" sx="92000" sy="92000" algn="t" rotWithShape="0">
              <a:schemeClr val="accent2">
                <a:alpha val="1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C437D9C5-60BE-2E25-8555-617258AFC42A}"/>
              </a:ext>
            </a:extLst>
          </p:cNvPr>
          <p:cNvSpPr/>
          <p:nvPr/>
        </p:nvSpPr>
        <p:spPr>
          <a:xfrm>
            <a:off x="3800377" y="2370666"/>
            <a:ext cx="2116668" cy="2116668"/>
          </a:xfrm>
          <a:prstGeom prst="ellipse">
            <a:avLst/>
          </a:prstGeom>
          <a:gradFill flip="none" rotWithShape="1">
            <a:gsLst>
              <a:gs pos="100000">
                <a:srgbClr val="C00000"/>
              </a:gs>
              <a:gs pos="0">
                <a:srgbClr val="DA251C"/>
              </a:gs>
            </a:gsLst>
            <a:lin ang="2700000" scaled="1"/>
            <a:tileRect/>
          </a:gradFill>
          <a:ln>
            <a:noFill/>
          </a:ln>
          <a:effectLst>
            <a:outerShdw blurRad="266700" dist="266700" dir="5400000" sx="92000" sy="92000" algn="t" rotWithShape="0">
              <a:schemeClr val="accent2">
                <a:alpha val="1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B405286-B47A-D404-DE7B-C44AF6CB17BA}"/>
              </a:ext>
            </a:extLst>
          </p:cNvPr>
          <p:cNvSpPr/>
          <p:nvPr/>
        </p:nvSpPr>
        <p:spPr>
          <a:xfrm>
            <a:off x="4317539" y="3500106"/>
            <a:ext cx="10823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+mj-ea"/>
                <a:ea typeface="+mj-ea"/>
              </a:rPr>
              <a:t>TITLE</a:t>
            </a:r>
            <a:endParaRPr lang="zh-CN" altLang="en-US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FC4CB18-D86A-9A6D-6B21-5F8586D27BDD}"/>
              </a:ext>
            </a:extLst>
          </p:cNvPr>
          <p:cNvSpPr/>
          <p:nvPr/>
        </p:nvSpPr>
        <p:spPr>
          <a:xfrm>
            <a:off x="6793592" y="3500106"/>
            <a:ext cx="10823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+mj-ea"/>
                <a:ea typeface="+mj-ea"/>
              </a:rPr>
              <a:t>TITLE</a:t>
            </a:r>
            <a:endParaRPr lang="zh-CN" altLang="en-US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11EC070-C491-CB13-325B-10FCA6F136A9}"/>
              </a:ext>
            </a:extLst>
          </p:cNvPr>
          <p:cNvSpPr/>
          <p:nvPr/>
        </p:nvSpPr>
        <p:spPr>
          <a:xfrm>
            <a:off x="419836" y="4564814"/>
            <a:ext cx="36269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DA251C"/>
                </a:solidFill>
                <a:latin typeface="+mj-ea"/>
                <a:ea typeface="+mj-ea"/>
              </a:rPr>
              <a:t>HERE IS TITLE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95E6C70-6221-33B2-FAF6-6BB915668285}"/>
              </a:ext>
            </a:extLst>
          </p:cNvPr>
          <p:cNvSpPr/>
          <p:nvPr/>
        </p:nvSpPr>
        <p:spPr>
          <a:xfrm>
            <a:off x="419837" y="4844288"/>
            <a:ext cx="3252278" cy="847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C4B7195-55ED-9BFA-868B-39F35CD0F352}"/>
              </a:ext>
            </a:extLst>
          </p:cNvPr>
          <p:cNvSpPr/>
          <p:nvPr/>
        </p:nvSpPr>
        <p:spPr>
          <a:xfrm>
            <a:off x="419836" y="3003343"/>
            <a:ext cx="36269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DA251C"/>
                </a:solidFill>
                <a:latin typeface="+mj-ea"/>
                <a:ea typeface="+mj-ea"/>
              </a:rPr>
              <a:t>HERE IS TITLE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6A76F48-F1A8-733C-C523-8E164A791F7E}"/>
              </a:ext>
            </a:extLst>
          </p:cNvPr>
          <p:cNvSpPr/>
          <p:nvPr/>
        </p:nvSpPr>
        <p:spPr>
          <a:xfrm>
            <a:off x="419836" y="3282817"/>
            <a:ext cx="3180609" cy="847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E36B14-1CC3-43DF-2709-048EA38E1213}"/>
              </a:ext>
            </a:extLst>
          </p:cNvPr>
          <p:cNvSpPr/>
          <p:nvPr/>
        </p:nvSpPr>
        <p:spPr>
          <a:xfrm>
            <a:off x="419836" y="1441870"/>
            <a:ext cx="36269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DA251C"/>
                </a:solidFill>
                <a:latin typeface="+mj-ea"/>
                <a:ea typeface="+mj-ea"/>
              </a:rPr>
              <a:t>HERE IS TITLE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EE0C099-F75B-6C2E-2DA9-FF4B403CE5E3}"/>
              </a:ext>
            </a:extLst>
          </p:cNvPr>
          <p:cNvSpPr/>
          <p:nvPr/>
        </p:nvSpPr>
        <p:spPr>
          <a:xfrm>
            <a:off x="419837" y="1721344"/>
            <a:ext cx="3252278" cy="847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A43EE0D-DF4E-49A4-F259-1E86BC8C5931}"/>
              </a:ext>
            </a:extLst>
          </p:cNvPr>
          <p:cNvSpPr/>
          <p:nvPr/>
        </p:nvSpPr>
        <p:spPr>
          <a:xfrm>
            <a:off x="8139216" y="4564814"/>
            <a:ext cx="36269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600" b="1" dirty="0">
                <a:solidFill>
                  <a:srgbClr val="AD441F"/>
                </a:solidFill>
                <a:latin typeface="+mj-ea"/>
                <a:ea typeface="+mj-ea"/>
              </a:rPr>
              <a:t>HERE IS TITLE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0B5A392-65E0-4876-225A-E84814217260}"/>
              </a:ext>
            </a:extLst>
          </p:cNvPr>
          <p:cNvSpPr/>
          <p:nvPr/>
        </p:nvSpPr>
        <p:spPr>
          <a:xfrm>
            <a:off x="8536149" y="4844288"/>
            <a:ext cx="3185055" cy="847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C6833F3-B329-76BA-E9CC-FA1DEF675254}"/>
              </a:ext>
            </a:extLst>
          </p:cNvPr>
          <p:cNvSpPr/>
          <p:nvPr/>
        </p:nvSpPr>
        <p:spPr>
          <a:xfrm>
            <a:off x="8139216" y="3003342"/>
            <a:ext cx="36269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600" b="1" dirty="0">
                <a:solidFill>
                  <a:srgbClr val="AD441F"/>
                </a:solidFill>
                <a:latin typeface="+mj-ea"/>
                <a:ea typeface="+mj-ea"/>
              </a:rPr>
              <a:t>HERE IS TITLE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DB52255-1ABC-10CE-FB2C-CC3523C23D6E}"/>
              </a:ext>
            </a:extLst>
          </p:cNvPr>
          <p:cNvSpPr/>
          <p:nvPr/>
        </p:nvSpPr>
        <p:spPr>
          <a:xfrm>
            <a:off x="8536149" y="3282816"/>
            <a:ext cx="3185055" cy="847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F765DFB-7F73-8056-03E7-09547D281944}"/>
              </a:ext>
            </a:extLst>
          </p:cNvPr>
          <p:cNvSpPr/>
          <p:nvPr/>
        </p:nvSpPr>
        <p:spPr>
          <a:xfrm>
            <a:off x="8139216" y="1441870"/>
            <a:ext cx="36269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600" b="1" dirty="0">
                <a:solidFill>
                  <a:srgbClr val="AD441F"/>
                </a:solidFill>
                <a:latin typeface="+mj-ea"/>
                <a:ea typeface="+mj-ea"/>
              </a:rPr>
              <a:t>HERE IS TITLE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8FE956F-16DF-70EF-77F6-42647BA29342}"/>
              </a:ext>
            </a:extLst>
          </p:cNvPr>
          <p:cNvSpPr/>
          <p:nvPr/>
        </p:nvSpPr>
        <p:spPr>
          <a:xfrm>
            <a:off x="8536149" y="1721344"/>
            <a:ext cx="3236569" cy="847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Maybe you should put the paragraphs in here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68E49868-D8DC-3415-1D4D-DD9A47A95C11}"/>
              </a:ext>
            </a:extLst>
          </p:cNvPr>
          <p:cNvCxnSpPr/>
          <p:nvPr/>
        </p:nvCxnSpPr>
        <p:spPr>
          <a:xfrm>
            <a:off x="515938" y="2763768"/>
            <a:ext cx="2946929" cy="0"/>
          </a:xfrm>
          <a:prstGeom prst="line">
            <a:avLst/>
          </a:prstGeom>
          <a:ln w="12700">
            <a:solidFill>
              <a:srgbClr val="DA251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01F4D360-3696-C388-2FED-5AAB282A432B}"/>
              </a:ext>
            </a:extLst>
          </p:cNvPr>
          <p:cNvCxnSpPr/>
          <p:nvPr/>
        </p:nvCxnSpPr>
        <p:spPr>
          <a:xfrm>
            <a:off x="515938" y="4325240"/>
            <a:ext cx="2946929" cy="0"/>
          </a:xfrm>
          <a:prstGeom prst="line">
            <a:avLst/>
          </a:prstGeom>
          <a:ln w="12700">
            <a:solidFill>
              <a:srgbClr val="DA251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E5E15CA8-B545-B470-19A7-84347B430168}"/>
              </a:ext>
            </a:extLst>
          </p:cNvPr>
          <p:cNvCxnSpPr/>
          <p:nvPr/>
        </p:nvCxnSpPr>
        <p:spPr>
          <a:xfrm>
            <a:off x="8728605" y="2763768"/>
            <a:ext cx="2946929" cy="0"/>
          </a:xfrm>
          <a:prstGeom prst="line">
            <a:avLst/>
          </a:prstGeom>
          <a:ln w="127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12E70572-EB80-CD88-41FE-EF7DB2F29199}"/>
              </a:ext>
            </a:extLst>
          </p:cNvPr>
          <p:cNvCxnSpPr/>
          <p:nvPr/>
        </p:nvCxnSpPr>
        <p:spPr>
          <a:xfrm>
            <a:off x="8728605" y="4325240"/>
            <a:ext cx="2946929" cy="0"/>
          </a:xfrm>
          <a:prstGeom prst="line">
            <a:avLst/>
          </a:prstGeom>
          <a:ln w="127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591D99B-8E9E-77F3-F617-D76AA7931822}"/>
              </a:ext>
            </a:extLst>
          </p:cNvPr>
          <p:cNvGrpSpPr/>
          <p:nvPr/>
        </p:nvGrpSpPr>
        <p:grpSpPr>
          <a:xfrm>
            <a:off x="4436238" y="2784476"/>
            <a:ext cx="844946" cy="703896"/>
            <a:chOff x="4344988" y="7794625"/>
            <a:chExt cx="2976562" cy="2479675"/>
          </a:xfrm>
          <a:gradFill flip="none" rotWithShape="1">
            <a:gsLst>
              <a:gs pos="36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</p:grpSpPr>
        <p:sp>
          <p:nvSpPr>
            <p:cNvPr id="50" name="Freeform 5">
              <a:extLst>
                <a:ext uri="{FF2B5EF4-FFF2-40B4-BE49-F238E27FC236}">
                  <a16:creationId xmlns:a16="http://schemas.microsoft.com/office/drawing/2014/main" id="{1AD7B0EC-CA74-117C-A986-69EA952FAF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4988" y="7794625"/>
              <a:ext cx="2976562" cy="2479675"/>
            </a:xfrm>
            <a:custGeom>
              <a:avLst/>
              <a:gdLst>
                <a:gd name="T0" fmla="*/ 788 w 788"/>
                <a:gd name="T1" fmla="*/ 578 h 656"/>
                <a:gd name="T2" fmla="*/ 746 w 788"/>
                <a:gd name="T3" fmla="*/ 656 h 656"/>
                <a:gd name="T4" fmla="*/ 45 w 788"/>
                <a:gd name="T5" fmla="*/ 656 h 656"/>
                <a:gd name="T6" fmla="*/ 0 w 788"/>
                <a:gd name="T7" fmla="*/ 571 h 656"/>
                <a:gd name="T8" fmla="*/ 26 w 788"/>
                <a:gd name="T9" fmla="*/ 550 h 656"/>
                <a:gd name="T10" fmla="*/ 53 w 788"/>
                <a:gd name="T11" fmla="*/ 354 h 656"/>
                <a:gd name="T12" fmla="*/ 79 w 788"/>
                <a:gd name="T13" fmla="*/ 550 h 656"/>
                <a:gd name="T14" fmla="*/ 53 w 788"/>
                <a:gd name="T15" fmla="*/ 231 h 656"/>
                <a:gd name="T16" fmla="*/ 52 w 788"/>
                <a:gd name="T17" fmla="*/ 275 h 656"/>
                <a:gd name="T18" fmla="*/ 28 w 788"/>
                <a:gd name="T19" fmla="*/ 215 h 656"/>
                <a:gd name="T20" fmla="*/ 79 w 788"/>
                <a:gd name="T21" fmla="*/ 184 h 656"/>
                <a:gd name="T22" fmla="*/ 79 w 788"/>
                <a:gd name="T23" fmla="*/ 68 h 656"/>
                <a:gd name="T24" fmla="*/ 640 w 788"/>
                <a:gd name="T25" fmla="*/ 0 h 656"/>
                <a:gd name="T26" fmla="*/ 709 w 788"/>
                <a:gd name="T27" fmla="*/ 70 h 656"/>
                <a:gd name="T28" fmla="*/ 710 w 788"/>
                <a:gd name="T29" fmla="*/ 184 h 656"/>
                <a:gd name="T30" fmla="*/ 762 w 788"/>
                <a:gd name="T31" fmla="*/ 226 h 656"/>
                <a:gd name="T32" fmla="*/ 762 w 788"/>
                <a:gd name="T33" fmla="*/ 541 h 656"/>
                <a:gd name="T34" fmla="*/ 682 w 788"/>
                <a:gd name="T35" fmla="*/ 551 h 656"/>
                <a:gd name="T36" fmla="*/ 106 w 788"/>
                <a:gd name="T37" fmla="*/ 132 h 656"/>
                <a:gd name="T38" fmla="*/ 119 w 788"/>
                <a:gd name="T39" fmla="*/ 551 h 656"/>
                <a:gd name="T40" fmla="*/ 315 w 788"/>
                <a:gd name="T41" fmla="*/ 571 h 656"/>
                <a:gd name="T42" fmla="*/ 448 w 788"/>
                <a:gd name="T43" fmla="*/ 578 h 656"/>
                <a:gd name="T44" fmla="*/ 510 w 788"/>
                <a:gd name="T45" fmla="*/ 551 h 656"/>
                <a:gd name="T46" fmla="*/ 682 w 788"/>
                <a:gd name="T47" fmla="*/ 551 h 656"/>
                <a:gd name="T48" fmla="*/ 683 w 788"/>
                <a:gd name="T49" fmla="*/ 104 h 656"/>
                <a:gd name="T50" fmla="*/ 638 w 788"/>
                <a:gd name="T51" fmla="*/ 26 h 656"/>
                <a:gd name="T52" fmla="*/ 148 w 788"/>
                <a:gd name="T53" fmla="*/ 26 h 656"/>
                <a:gd name="T54" fmla="*/ 106 w 788"/>
                <a:gd name="T55" fmla="*/ 104 h 656"/>
                <a:gd name="T56" fmla="*/ 27 w 788"/>
                <a:gd name="T57" fmla="*/ 607 h 656"/>
                <a:gd name="T58" fmla="*/ 662 w 788"/>
                <a:gd name="T59" fmla="*/ 630 h 656"/>
                <a:gd name="T60" fmla="*/ 762 w 788"/>
                <a:gd name="T61" fmla="*/ 617 h 656"/>
                <a:gd name="T62" fmla="*/ 752 w 788"/>
                <a:gd name="T63" fmla="*/ 577 h 656"/>
                <a:gd name="T64" fmla="*/ 489 w 788"/>
                <a:gd name="T65" fmla="*/ 592 h 656"/>
                <a:gd name="T66" fmla="*/ 337 w 788"/>
                <a:gd name="T67" fmla="*/ 604 h 656"/>
                <a:gd name="T68" fmla="*/ 275 w 788"/>
                <a:gd name="T69" fmla="*/ 578 h 656"/>
                <a:gd name="T70" fmla="*/ 27 w 788"/>
                <a:gd name="T71" fmla="*/ 578 h 656"/>
                <a:gd name="T72" fmla="*/ 710 w 788"/>
                <a:gd name="T73" fmla="*/ 550 h 656"/>
                <a:gd name="T74" fmla="*/ 736 w 788"/>
                <a:gd name="T75" fmla="*/ 538 h 656"/>
                <a:gd name="T76" fmla="*/ 710 w 788"/>
                <a:gd name="T77" fmla="*/ 21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8" h="656">
                  <a:moveTo>
                    <a:pt x="762" y="550"/>
                  </a:moveTo>
                  <a:cubicBezTo>
                    <a:pt x="788" y="553"/>
                    <a:pt x="788" y="553"/>
                    <a:pt x="788" y="578"/>
                  </a:cubicBezTo>
                  <a:cubicBezTo>
                    <a:pt x="788" y="590"/>
                    <a:pt x="788" y="601"/>
                    <a:pt x="788" y="613"/>
                  </a:cubicBezTo>
                  <a:cubicBezTo>
                    <a:pt x="788" y="639"/>
                    <a:pt x="772" y="656"/>
                    <a:pt x="746" y="656"/>
                  </a:cubicBezTo>
                  <a:cubicBezTo>
                    <a:pt x="613" y="656"/>
                    <a:pt x="480" y="656"/>
                    <a:pt x="347" y="656"/>
                  </a:cubicBezTo>
                  <a:cubicBezTo>
                    <a:pt x="246" y="656"/>
                    <a:pt x="146" y="656"/>
                    <a:pt x="45" y="656"/>
                  </a:cubicBezTo>
                  <a:cubicBezTo>
                    <a:pt x="16" y="656"/>
                    <a:pt x="0" y="640"/>
                    <a:pt x="0" y="611"/>
                  </a:cubicBezTo>
                  <a:cubicBezTo>
                    <a:pt x="0" y="598"/>
                    <a:pt x="0" y="585"/>
                    <a:pt x="0" y="571"/>
                  </a:cubicBezTo>
                  <a:cubicBezTo>
                    <a:pt x="0" y="555"/>
                    <a:pt x="3" y="552"/>
                    <a:pt x="20" y="551"/>
                  </a:cubicBezTo>
                  <a:cubicBezTo>
                    <a:pt x="22" y="551"/>
                    <a:pt x="24" y="550"/>
                    <a:pt x="26" y="550"/>
                  </a:cubicBezTo>
                  <a:cubicBezTo>
                    <a:pt x="26" y="485"/>
                    <a:pt x="26" y="420"/>
                    <a:pt x="26" y="354"/>
                  </a:cubicBezTo>
                  <a:cubicBezTo>
                    <a:pt x="35" y="354"/>
                    <a:pt x="44" y="354"/>
                    <a:pt x="53" y="354"/>
                  </a:cubicBezTo>
                  <a:cubicBezTo>
                    <a:pt x="53" y="419"/>
                    <a:pt x="53" y="484"/>
                    <a:pt x="53" y="550"/>
                  </a:cubicBezTo>
                  <a:cubicBezTo>
                    <a:pt x="62" y="550"/>
                    <a:pt x="70" y="550"/>
                    <a:pt x="79" y="550"/>
                  </a:cubicBezTo>
                  <a:cubicBezTo>
                    <a:pt x="79" y="437"/>
                    <a:pt x="79" y="324"/>
                    <a:pt x="79" y="211"/>
                  </a:cubicBezTo>
                  <a:cubicBezTo>
                    <a:pt x="60" y="206"/>
                    <a:pt x="53" y="212"/>
                    <a:pt x="53" y="231"/>
                  </a:cubicBezTo>
                  <a:cubicBezTo>
                    <a:pt x="53" y="245"/>
                    <a:pt x="53" y="259"/>
                    <a:pt x="53" y="273"/>
                  </a:cubicBezTo>
                  <a:cubicBezTo>
                    <a:pt x="53" y="273"/>
                    <a:pt x="52" y="274"/>
                    <a:pt x="52" y="275"/>
                  </a:cubicBezTo>
                  <a:cubicBezTo>
                    <a:pt x="44" y="275"/>
                    <a:pt x="36" y="275"/>
                    <a:pt x="28" y="275"/>
                  </a:cubicBezTo>
                  <a:cubicBezTo>
                    <a:pt x="28" y="255"/>
                    <a:pt x="26" y="235"/>
                    <a:pt x="28" y="215"/>
                  </a:cubicBezTo>
                  <a:cubicBezTo>
                    <a:pt x="30" y="196"/>
                    <a:pt x="47" y="184"/>
                    <a:pt x="66" y="184"/>
                  </a:cubicBezTo>
                  <a:cubicBezTo>
                    <a:pt x="70" y="183"/>
                    <a:pt x="74" y="184"/>
                    <a:pt x="79" y="184"/>
                  </a:cubicBezTo>
                  <a:cubicBezTo>
                    <a:pt x="79" y="179"/>
                    <a:pt x="79" y="175"/>
                    <a:pt x="79" y="172"/>
                  </a:cubicBezTo>
                  <a:cubicBezTo>
                    <a:pt x="79" y="137"/>
                    <a:pt x="79" y="102"/>
                    <a:pt x="79" y="68"/>
                  </a:cubicBezTo>
                  <a:cubicBezTo>
                    <a:pt x="79" y="28"/>
                    <a:pt x="108" y="0"/>
                    <a:pt x="147" y="0"/>
                  </a:cubicBezTo>
                  <a:cubicBezTo>
                    <a:pt x="312" y="0"/>
                    <a:pt x="476" y="0"/>
                    <a:pt x="640" y="0"/>
                  </a:cubicBezTo>
                  <a:cubicBezTo>
                    <a:pt x="672" y="0"/>
                    <a:pt x="695" y="14"/>
                    <a:pt x="705" y="42"/>
                  </a:cubicBezTo>
                  <a:cubicBezTo>
                    <a:pt x="708" y="51"/>
                    <a:pt x="709" y="61"/>
                    <a:pt x="709" y="70"/>
                  </a:cubicBezTo>
                  <a:cubicBezTo>
                    <a:pt x="710" y="104"/>
                    <a:pt x="710" y="138"/>
                    <a:pt x="710" y="172"/>
                  </a:cubicBezTo>
                  <a:cubicBezTo>
                    <a:pt x="710" y="175"/>
                    <a:pt x="710" y="179"/>
                    <a:pt x="710" y="184"/>
                  </a:cubicBezTo>
                  <a:cubicBezTo>
                    <a:pt x="714" y="184"/>
                    <a:pt x="717" y="184"/>
                    <a:pt x="720" y="184"/>
                  </a:cubicBezTo>
                  <a:cubicBezTo>
                    <a:pt x="746" y="184"/>
                    <a:pt x="762" y="200"/>
                    <a:pt x="762" y="226"/>
                  </a:cubicBezTo>
                  <a:cubicBezTo>
                    <a:pt x="762" y="290"/>
                    <a:pt x="762" y="354"/>
                    <a:pt x="762" y="419"/>
                  </a:cubicBezTo>
                  <a:cubicBezTo>
                    <a:pt x="762" y="459"/>
                    <a:pt x="762" y="500"/>
                    <a:pt x="762" y="541"/>
                  </a:cubicBezTo>
                  <a:cubicBezTo>
                    <a:pt x="762" y="544"/>
                    <a:pt x="762" y="547"/>
                    <a:pt x="762" y="550"/>
                  </a:cubicBezTo>
                  <a:close/>
                  <a:moveTo>
                    <a:pt x="682" y="551"/>
                  </a:moveTo>
                  <a:cubicBezTo>
                    <a:pt x="682" y="410"/>
                    <a:pt x="682" y="271"/>
                    <a:pt x="682" y="132"/>
                  </a:cubicBezTo>
                  <a:cubicBezTo>
                    <a:pt x="490" y="132"/>
                    <a:pt x="298" y="132"/>
                    <a:pt x="106" y="132"/>
                  </a:cubicBezTo>
                  <a:cubicBezTo>
                    <a:pt x="106" y="272"/>
                    <a:pt x="106" y="411"/>
                    <a:pt x="106" y="551"/>
                  </a:cubicBezTo>
                  <a:cubicBezTo>
                    <a:pt x="111" y="551"/>
                    <a:pt x="115" y="551"/>
                    <a:pt x="119" y="551"/>
                  </a:cubicBezTo>
                  <a:cubicBezTo>
                    <a:pt x="168" y="551"/>
                    <a:pt x="217" y="552"/>
                    <a:pt x="267" y="550"/>
                  </a:cubicBezTo>
                  <a:cubicBezTo>
                    <a:pt x="287" y="550"/>
                    <a:pt x="303" y="554"/>
                    <a:pt x="315" y="571"/>
                  </a:cubicBezTo>
                  <a:cubicBezTo>
                    <a:pt x="319" y="577"/>
                    <a:pt x="324" y="577"/>
                    <a:pt x="331" y="577"/>
                  </a:cubicBezTo>
                  <a:cubicBezTo>
                    <a:pt x="370" y="577"/>
                    <a:pt x="409" y="577"/>
                    <a:pt x="448" y="578"/>
                  </a:cubicBezTo>
                  <a:cubicBezTo>
                    <a:pt x="462" y="578"/>
                    <a:pt x="473" y="575"/>
                    <a:pt x="482" y="563"/>
                  </a:cubicBezTo>
                  <a:cubicBezTo>
                    <a:pt x="489" y="553"/>
                    <a:pt x="498" y="551"/>
                    <a:pt x="510" y="551"/>
                  </a:cubicBezTo>
                  <a:cubicBezTo>
                    <a:pt x="563" y="551"/>
                    <a:pt x="616" y="551"/>
                    <a:pt x="669" y="551"/>
                  </a:cubicBezTo>
                  <a:cubicBezTo>
                    <a:pt x="673" y="551"/>
                    <a:pt x="677" y="551"/>
                    <a:pt x="682" y="551"/>
                  </a:cubicBezTo>
                  <a:close/>
                  <a:moveTo>
                    <a:pt x="106" y="104"/>
                  </a:moveTo>
                  <a:cubicBezTo>
                    <a:pt x="299" y="104"/>
                    <a:pt x="490" y="104"/>
                    <a:pt x="683" y="104"/>
                  </a:cubicBezTo>
                  <a:cubicBezTo>
                    <a:pt x="683" y="92"/>
                    <a:pt x="683" y="81"/>
                    <a:pt x="683" y="71"/>
                  </a:cubicBezTo>
                  <a:cubicBezTo>
                    <a:pt x="683" y="41"/>
                    <a:pt x="668" y="26"/>
                    <a:pt x="638" y="26"/>
                  </a:cubicBezTo>
                  <a:cubicBezTo>
                    <a:pt x="552" y="26"/>
                    <a:pt x="467" y="26"/>
                    <a:pt x="381" y="26"/>
                  </a:cubicBezTo>
                  <a:cubicBezTo>
                    <a:pt x="303" y="26"/>
                    <a:pt x="226" y="26"/>
                    <a:pt x="148" y="26"/>
                  </a:cubicBezTo>
                  <a:cubicBezTo>
                    <a:pt x="126" y="26"/>
                    <a:pt x="108" y="39"/>
                    <a:pt x="107" y="58"/>
                  </a:cubicBezTo>
                  <a:cubicBezTo>
                    <a:pt x="105" y="73"/>
                    <a:pt x="106" y="88"/>
                    <a:pt x="106" y="104"/>
                  </a:cubicBezTo>
                  <a:close/>
                  <a:moveTo>
                    <a:pt x="27" y="578"/>
                  </a:moveTo>
                  <a:cubicBezTo>
                    <a:pt x="27" y="588"/>
                    <a:pt x="27" y="598"/>
                    <a:pt x="27" y="607"/>
                  </a:cubicBezTo>
                  <a:cubicBezTo>
                    <a:pt x="27" y="626"/>
                    <a:pt x="30" y="630"/>
                    <a:pt x="48" y="630"/>
                  </a:cubicBezTo>
                  <a:cubicBezTo>
                    <a:pt x="253" y="630"/>
                    <a:pt x="458" y="630"/>
                    <a:pt x="662" y="630"/>
                  </a:cubicBezTo>
                  <a:cubicBezTo>
                    <a:pt x="690" y="630"/>
                    <a:pt x="718" y="630"/>
                    <a:pt x="745" y="630"/>
                  </a:cubicBezTo>
                  <a:cubicBezTo>
                    <a:pt x="754" y="630"/>
                    <a:pt x="761" y="626"/>
                    <a:pt x="762" y="617"/>
                  </a:cubicBezTo>
                  <a:cubicBezTo>
                    <a:pt x="763" y="604"/>
                    <a:pt x="762" y="592"/>
                    <a:pt x="762" y="578"/>
                  </a:cubicBezTo>
                  <a:cubicBezTo>
                    <a:pt x="758" y="578"/>
                    <a:pt x="755" y="577"/>
                    <a:pt x="752" y="577"/>
                  </a:cubicBezTo>
                  <a:cubicBezTo>
                    <a:pt x="677" y="577"/>
                    <a:pt x="601" y="578"/>
                    <a:pt x="525" y="577"/>
                  </a:cubicBezTo>
                  <a:cubicBezTo>
                    <a:pt x="510" y="577"/>
                    <a:pt x="498" y="580"/>
                    <a:pt x="489" y="592"/>
                  </a:cubicBezTo>
                  <a:cubicBezTo>
                    <a:pt x="483" y="601"/>
                    <a:pt x="474" y="604"/>
                    <a:pt x="463" y="604"/>
                  </a:cubicBezTo>
                  <a:cubicBezTo>
                    <a:pt x="421" y="603"/>
                    <a:pt x="379" y="603"/>
                    <a:pt x="337" y="604"/>
                  </a:cubicBezTo>
                  <a:cubicBezTo>
                    <a:pt x="318" y="605"/>
                    <a:pt x="303" y="600"/>
                    <a:pt x="290" y="584"/>
                  </a:cubicBezTo>
                  <a:cubicBezTo>
                    <a:pt x="287" y="580"/>
                    <a:pt x="280" y="578"/>
                    <a:pt x="275" y="578"/>
                  </a:cubicBezTo>
                  <a:cubicBezTo>
                    <a:pt x="195" y="577"/>
                    <a:pt x="115" y="577"/>
                    <a:pt x="35" y="577"/>
                  </a:cubicBezTo>
                  <a:cubicBezTo>
                    <a:pt x="33" y="577"/>
                    <a:pt x="31" y="578"/>
                    <a:pt x="27" y="578"/>
                  </a:cubicBezTo>
                  <a:close/>
                  <a:moveTo>
                    <a:pt x="710" y="210"/>
                  </a:moveTo>
                  <a:cubicBezTo>
                    <a:pt x="710" y="324"/>
                    <a:pt x="710" y="437"/>
                    <a:pt x="710" y="550"/>
                  </a:cubicBezTo>
                  <a:cubicBezTo>
                    <a:pt x="719" y="550"/>
                    <a:pt x="727" y="550"/>
                    <a:pt x="736" y="550"/>
                  </a:cubicBezTo>
                  <a:cubicBezTo>
                    <a:pt x="736" y="546"/>
                    <a:pt x="736" y="542"/>
                    <a:pt x="736" y="538"/>
                  </a:cubicBezTo>
                  <a:cubicBezTo>
                    <a:pt x="736" y="436"/>
                    <a:pt x="736" y="334"/>
                    <a:pt x="736" y="233"/>
                  </a:cubicBezTo>
                  <a:cubicBezTo>
                    <a:pt x="736" y="212"/>
                    <a:pt x="732" y="208"/>
                    <a:pt x="710" y="2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DF121FB2-37D8-43E0-7ED2-A1715C3E1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8175" y="8940800"/>
              <a:ext cx="93662" cy="90488"/>
            </a:xfrm>
            <a:custGeom>
              <a:avLst/>
              <a:gdLst>
                <a:gd name="T0" fmla="*/ 25 w 25"/>
                <a:gd name="T1" fmla="*/ 24 h 24"/>
                <a:gd name="T2" fmla="*/ 0 w 25"/>
                <a:gd name="T3" fmla="*/ 24 h 24"/>
                <a:gd name="T4" fmla="*/ 0 w 25"/>
                <a:gd name="T5" fmla="*/ 0 h 24"/>
                <a:gd name="T6" fmla="*/ 25 w 25"/>
                <a:gd name="T7" fmla="*/ 0 h 24"/>
                <a:gd name="T8" fmla="*/ 25 w 25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4">
                  <a:moveTo>
                    <a:pt x="25" y="24"/>
                  </a:moveTo>
                  <a:cubicBezTo>
                    <a:pt x="17" y="24"/>
                    <a:pt x="9" y="24"/>
                    <a:pt x="0" y="24"/>
                  </a:cubicBezTo>
                  <a:cubicBezTo>
                    <a:pt x="0" y="17"/>
                    <a:pt x="0" y="9"/>
                    <a:pt x="0" y="0"/>
                  </a:cubicBezTo>
                  <a:cubicBezTo>
                    <a:pt x="8" y="0"/>
                    <a:pt x="16" y="0"/>
                    <a:pt x="25" y="0"/>
                  </a:cubicBezTo>
                  <a:cubicBezTo>
                    <a:pt x="25" y="8"/>
                    <a:pt x="25" y="16"/>
                    <a:pt x="2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7">
              <a:extLst>
                <a:ext uri="{FF2B5EF4-FFF2-40B4-BE49-F238E27FC236}">
                  <a16:creationId xmlns:a16="http://schemas.microsoft.com/office/drawing/2014/main" id="{917A722B-DB62-38E8-9D17-5F04DC13BD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02213" y="8366125"/>
              <a:ext cx="1643062" cy="1412875"/>
            </a:xfrm>
            <a:custGeom>
              <a:avLst/>
              <a:gdLst>
                <a:gd name="T0" fmla="*/ 219 w 435"/>
                <a:gd name="T1" fmla="*/ 374 h 374"/>
                <a:gd name="T2" fmla="*/ 38 w 435"/>
                <a:gd name="T3" fmla="*/ 374 h 374"/>
                <a:gd name="T4" fmla="*/ 13 w 435"/>
                <a:gd name="T5" fmla="*/ 330 h 374"/>
                <a:gd name="T6" fmla="*/ 197 w 435"/>
                <a:gd name="T7" fmla="*/ 19 h 374"/>
                <a:gd name="T8" fmla="*/ 244 w 435"/>
                <a:gd name="T9" fmla="*/ 19 h 374"/>
                <a:gd name="T10" fmla="*/ 428 w 435"/>
                <a:gd name="T11" fmla="*/ 331 h 374"/>
                <a:gd name="T12" fmla="*/ 427 w 435"/>
                <a:gd name="T13" fmla="*/ 364 h 374"/>
                <a:gd name="T14" fmla="*/ 402 w 435"/>
                <a:gd name="T15" fmla="*/ 374 h 374"/>
                <a:gd name="T16" fmla="*/ 219 w 435"/>
                <a:gd name="T17" fmla="*/ 373 h 374"/>
                <a:gd name="T18" fmla="*/ 219 w 435"/>
                <a:gd name="T19" fmla="*/ 374 h 374"/>
                <a:gd name="T20" fmla="*/ 406 w 435"/>
                <a:gd name="T21" fmla="*/ 346 h 374"/>
                <a:gd name="T22" fmla="*/ 220 w 435"/>
                <a:gd name="T23" fmla="*/ 31 h 374"/>
                <a:gd name="T24" fmla="*/ 34 w 435"/>
                <a:gd name="T25" fmla="*/ 346 h 374"/>
                <a:gd name="T26" fmla="*/ 406 w 435"/>
                <a:gd name="T27" fmla="*/ 34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5" h="374">
                  <a:moveTo>
                    <a:pt x="219" y="374"/>
                  </a:moveTo>
                  <a:cubicBezTo>
                    <a:pt x="159" y="374"/>
                    <a:pt x="99" y="374"/>
                    <a:pt x="38" y="374"/>
                  </a:cubicBezTo>
                  <a:cubicBezTo>
                    <a:pt x="12" y="374"/>
                    <a:pt x="0" y="354"/>
                    <a:pt x="13" y="330"/>
                  </a:cubicBezTo>
                  <a:cubicBezTo>
                    <a:pt x="74" y="227"/>
                    <a:pt x="136" y="123"/>
                    <a:pt x="197" y="19"/>
                  </a:cubicBezTo>
                  <a:cubicBezTo>
                    <a:pt x="208" y="0"/>
                    <a:pt x="233" y="0"/>
                    <a:pt x="244" y="19"/>
                  </a:cubicBezTo>
                  <a:cubicBezTo>
                    <a:pt x="305" y="123"/>
                    <a:pt x="366" y="227"/>
                    <a:pt x="428" y="331"/>
                  </a:cubicBezTo>
                  <a:cubicBezTo>
                    <a:pt x="435" y="344"/>
                    <a:pt x="435" y="354"/>
                    <a:pt x="427" y="364"/>
                  </a:cubicBezTo>
                  <a:cubicBezTo>
                    <a:pt x="421" y="372"/>
                    <a:pt x="412" y="374"/>
                    <a:pt x="402" y="374"/>
                  </a:cubicBezTo>
                  <a:cubicBezTo>
                    <a:pt x="341" y="373"/>
                    <a:pt x="280" y="373"/>
                    <a:pt x="219" y="373"/>
                  </a:cubicBezTo>
                  <a:cubicBezTo>
                    <a:pt x="219" y="374"/>
                    <a:pt x="219" y="374"/>
                    <a:pt x="219" y="374"/>
                  </a:cubicBezTo>
                  <a:close/>
                  <a:moveTo>
                    <a:pt x="406" y="346"/>
                  </a:moveTo>
                  <a:cubicBezTo>
                    <a:pt x="344" y="241"/>
                    <a:pt x="283" y="137"/>
                    <a:pt x="220" y="31"/>
                  </a:cubicBezTo>
                  <a:cubicBezTo>
                    <a:pt x="158" y="137"/>
                    <a:pt x="97" y="241"/>
                    <a:pt x="34" y="346"/>
                  </a:cubicBezTo>
                  <a:cubicBezTo>
                    <a:pt x="159" y="346"/>
                    <a:pt x="282" y="346"/>
                    <a:pt x="406" y="3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8">
              <a:extLst>
                <a:ext uri="{FF2B5EF4-FFF2-40B4-BE49-F238E27FC236}">
                  <a16:creationId xmlns:a16="http://schemas.microsoft.com/office/drawing/2014/main" id="{CB51545D-BF6A-B3C3-2566-7A6E1B4E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8225" y="8588375"/>
              <a:ext cx="638175" cy="95250"/>
            </a:xfrm>
            <a:custGeom>
              <a:avLst/>
              <a:gdLst>
                <a:gd name="T0" fmla="*/ 169 w 169"/>
                <a:gd name="T1" fmla="*/ 0 h 25"/>
                <a:gd name="T2" fmla="*/ 169 w 169"/>
                <a:gd name="T3" fmla="*/ 25 h 25"/>
                <a:gd name="T4" fmla="*/ 0 w 169"/>
                <a:gd name="T5" fmla="*/ 25 h 25"/>
                <a:gd name="T6" fmla="*/ 0 w 169"/>
                <a:gd name="T7" fmla="*/ 0 h 25"/>
                <a:gd name="T8" fmla="*/ 169 w 169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25">
                  <a:moveTo>
                    <a:pt x="169" y="0"/>
                  </a:moveTo>
                  <a:cubicBezTo>
                    <a:pt x="169" y="9"/>
                    <a:pt x="169" y="17"/>
                    <a:pt x="169" y="25"/>
                  </a:cubicBezTo>
                  <a:cubicBezTo>
                    <a:pt x="113" y="25"/>
                    <a:pt x="57" y="25"/>
                    <a:pt x="0" y="25"/>
                  </a:cubicBezTo>
                  <a:cubicBezTo>
                    <a:pt x="0" y="17"/>
                    <a:pt x="0" y="9"/>
                    <a:pt x="0" y="0"/>
                  </a:cubicBezTo>
                  <a:cubicBezTo>
                    <a:pt x="56" y="0"/>
                    <a:pt x="112" y="0"/>
                    <a:pt x="16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D1A5B372-4E23-A10C-58BD-B7DBFA63C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4900" y="8588375"/>
              <a:ext cx="638175" cy="95250"/>
            </a:xfrm>
            <a:custGeom>
              <a:avLst/>
              <a:gdLst>
                <a:gd name="T0" fmla="*/ 0 w 169"/>
                <a:gd name="T1" fmla="*/ 25 h 25"/>
                <a:gd name="T2" fmla="*/ 0 w 169"/>
                <a:gd name="T3" fmla="*/ 0 h 25"/>
                <a:gd name="T4" fmla="*/ 169 w 169"/>
                <a:gd name="T5" fmla="*/ 0 h 25"/>
                <a:gd name="T6" fmla="*/ 169 w 169"/>
                <a:gd name="T7" fmla="*/ 25 h 25"/>
                <a:gd name="T8" fmla="*/ 0 w 169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25">
                  <a:moveTo>
                    <a:pt x="0" y="25"/>
                  </a:moveTo>
                  <a:cubicBezTo>
                    <a:pt x="0" y="17"/>
                    <a:pt x="0" y="9"/>
                    <a:pt x="0" y="0"/>
                  </a:cubicBezTo>
                  <a:cubicBezTo>
                    <a:pt x="56" y="0"/>
                    <a:pt x="112" y="0"/>
                    <a:pt x="169" y="0"/>
                  </a:cubicBezTo>
                  <a:cubicBezTo>
                    <a:pt x="169" y="9"/>
                    <a:pt x="169" y="16"/>
                    <a:pt x="169" y="25"/>
                  </a:cubicBezTo>
                  <a:cubicBezTo>
                    <a:pt x="113" y="25"/>
                    <a:pt x="57" y="25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0">
              <a:extLst>
                <a:ext uri="{FF2B5EF4-FFF2-40B4-BE49-F238E27FC236}">
                  <a16:creationId xmlns:a16="http://schemas.microsoft.com/office/drawing/2014/main" id="{F62C8DEE-DE08-997A-0153-CAF512E43B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1913" y="8391525"/>
              <a:ext cx="344487" cy="95250"/>
            </a:xfrm>
            <a:custGeom>
              <a:avLst/>
              <a:gdLst>
                <a:gd name="T0" fmla="*/ 91 w 91"/>
                <a:gd name="T1" fmla="*/ 0 h 25"/>
                <a:gd name="T2" fmla="*/ 91 w 91"/>
                <a:gd name="T3" fmla="*/ 25 h 25"/>
                <a:gd name="T4" fmla="*/ 0 w 91"/>
                <a:gd name="T5" fmla="*/ 25 h 25"/>
                <a:gd name="T6" fmla="*/ 0 w 91"/>
                <a:gd name="T7" fmla="*/ 0 h 25"/>
                <a:gd name="T8" fmla="*/ 91 w 91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25">
                  <a:moveTo>
                    <a:pt x="91" y="0"/>
                  </a:moveTo>
                  <a:cubicBezTo>
                    <a:pt x="91" y="9"/>
                    <a:pt x="91" y="17"/>
                    <a:pt x="91" y="25"/>
                  </a:cubicBezTo>
                  <a:cubicBezTo>
                    <a:pt x="61" y="25"/>
                    <a:pt x="31" y="25"/>
                    <a:pt x="0" y="25"/>
                  </a:cubicBezTo>
                  <a:cubicBezTo>
                    <a:pt x="0" y="17"/>
                    <a:pt x="0" y="9"/>
                    <a:pt x="0" y="0"/>
                  </a:cubicBezTo>
                  <a:cubicBezTo>
                    <a:pt x="30" y="0"/>
                    <a:pt x="60" y="0"/>
                    <a:pt x="9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1">
              <a:extLst>
                <a:ext uri="{FF2B5EF4-FFF2-40B4-BE49-F238E27FC236}">
                  <a16:creationId xmlns:a16="http://schemas.microsoft.com/office/drawing/2014/main" id="{6DC0CE74-CC11-B4F7-AA13-CA1E98BBE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0175" y="8391525"/>
              <a:ext cx="342900" cy="95250"/>
            </a:xfrm>
            <a:custGeom>
              <a:avLst/>
              <a:gdLst>
                <a:gd name="T0" fmla="*/ 0 w 91"/>
                <a:gd name="T1" fmla="*/ 0 h 25"/>
                <a:gd name="T2" fmla="*/ 91 w 91"/>
                <a:gd name="T3" fmla="*/ 0 h 25"/>
                <a:gd name="T4" fmla="*/ 91 w 91"/>
                <a:gd name="T5" fmla="*/ 25 h 25"/>
                <a:gd name="T6" fmla="*/ 0 w 91"/>
                <a:gd name="T7" fmla="*/ 25 h 25"/>
                <a:gd name="T8" fmla="*/ 0 w 91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25">
                  <a:moveTo>
                    <a:pt x="0" y="0"/>
                  </a:moveTo>
                  <a:cubicBezTo>
                    <a:pt x="31" y="0"/>
                    <a:pt x="60" y="0"/>
                    <a:pt x="91" y="0"/>
                  </a:cubicBezTo>
                  <a:cubicBezTo>
                    <a:pt x="91" y="8"/>
                    <a:pt x="91" y="16"/>
                    <a:pt x="91" y="25"/>
                  </a:cubicBezTo>
                  <a:cubicBezTo>
                    <a:pt x="61" y="25"/>
                    <a:pt x="31" y="25"/>
                    <a:pt x="0" y="25"/>
                  </a:cubicBezTo>
                  <a:cubicBezTo>
                    <a:pt x="0" y="17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2">
              <a:extLst>
                <a:ext uri="{FF2B5EF4-FFF2-40B4-BE49-F238E27FC236}">
                  <a16:creationId xmlns:a16="http://schemas.microsoft.com/office/drawing/2014/main" id="{55AFF230-623F-C841-C172-E65E59279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5075" y="8785225"/>
              <a:ext cx="93662" cy="246063"/>
            </a:xfrm>
            <a:custGeom>
              <a:avLst/>
              <a:gdLst>
                <a:gd name="T0" fmla="*/ 25 w 25"/>
                <a:gd name="T1" fmla="*/ 65 h 65"/>
                <a:gd name="T2" fmla="*/ 0 w 25"/>
                <a:gd name="T3" fmla="*/ 65 h 65"/>
                <a:gd name="T4" fmla="*/ 0 w 25"/>
                <a:gd name="T5" fmla="*/ 0 h 65"/>
                <a:gd name="T6" fmla="*/ 25 w 25"/>
                <a:gd name="T7" fmla="*/ 0 h 65"/>
                <a:gd name="T8" fmla="*/ 25 w 25"/>
                <a:gd name="T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65">
                  <a:moveTo>
                    <a:pt x="25" y="65"/>
                  </a:moveTo>
                  <a:cubicBezTo>
                    <a:pt x="16" y="65"/>
                    <a:pt x="8" y="65"/>
                    <a:pt x="0" y="65"/>
                  </a:cubicBezTo>
                  <a:cubicBezTo>
                    <a:pt x="0" y="44"/>
                    <a:pt x="0" y="22"/>
                    <a:pt x="0" y="0"/>
                  </a:cubicBezTo>
                  <a:cubicBezTo>
                    <a:pt x="8" y="0"/>
                    <a:pt x="16" y="0"/>
                    <a:pt x="25" y="0"/>
                  </a:cubicBezTo>
                  <a:cubicBezTo>
                    <a:pt x="25" y="22"/>
                    <a:pt x="25" y="43"/>
                    <a:pt x="25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3">
              <a:extLst>
                <a:ext uri="{FF2B5EF4-FFF2-40B4-BE49-F238E27FC236}">
                  <a16:creationId xmlns:a16="http://schemas.microsoft.com/office/drawing/2014/main" id="{0FFB302E-07D9-9712-36B5-5AAC497E24E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2563" y="8788400"/>
              <a:ext cx="93662" cy="242888"/>
            </a:xfrm>
            <a:custGeom>
              <a:avLst/>
              <a:gdLst>
                <a:gd name="T0" fmla="*/ 25 w 25"/>
                <a:gd name="T1" fmla="*/ 0 h 64"/>
                <a:gd name="T2" fmla="*/ 25 w 25"/>
                <a:gd name="T3" fmla="*/ 64 h 64"/>
                <a:gd name="T4" fmla="*/ 0 w 25"/>
                <a:gd name="T5" fmla="*/ 64 h 64"/>
                <a:gd name="T6" fmla="*/ 0 w 25"/>
                <a:gd name="T7" fmla="*/ 0 h 64"/>
                <a:gd name="T8" fmla="*/ 25 w 25"/>
                <a:gd name="T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64">
                  <a:moveTo>
                    <a:pt x="25" y="0"/>
                  </a:moveTo>
                  <a:cubicBezTo>
                    <a:pt x="25" y="21"/>
                    <a:pt x="25" y="42"/>
                    <a:pt x="25" y="64"/>
                  </a:cubicBezTo>
                  <a:cubicBezTo>
                    <a:pt x="17" y="64"/>
                    <a:pt x="9" y="64"/>
                    <a:pt x="0" y="64"/>
                  </a:cubicBezTo>
                  <a:cubicBezTo>
                    <a:pt x="0" y="43"/>
                    <a:pt x="0" y="21"/>
                    <a:pt x="0" y="0"/>
                  </a:cubicBezTo>
                  <a:cubicBezTo>
                    <a:pt x="8" y="0"/>
                    <a:pt x="17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4">
              <a:extLst>
                <a:ext uri="{FF2B5EF4-FFF2-40B4-BE49-F238E27FC236}">
                  <a16:creationId xmlns:a16="http://schemas.microsoft.com/office/drawing/2014/main" id="{FD66FA44-8F49-AA99-E253-6960C34F8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8225" y="8391525"/>
              <a:ext cx="192087" cy="95250"/>
            </a:xfrm>
            <a:custGeom>
              <a:avLst/>
              <a:gdLst>
                <a:gd name="T0" fmla="*/ 51 w 51"/>
                <a:gd name="T1" fmla="*/ 25 h 25"/>
                <a:gd name="T2" fmla="*/ 0 w 51"/>
                <a:gd name="T3" fmla="*/ 25 h 25"/>
                <a:gd name="T4" fmla="*/ 0 w 51"/>
                <a:gd name="T5" fmla="*/ 0 h 25"/>
                <a:gd name="T6" fmla="*/ 51 w 51"/>
                <a:gd name="T7" fmla="*/ 0 h 25"/>
                <a:gd name="T8" fmla="*/ 51 w 51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25">
                  <a:moveTo>
                    <a:pt x="51" y="25"/>
                  </a:moveTo>
                  <a:cubicBezTo>
                    <a:pt x="34" y="25"/>
                    <a:pt x="17" y="25"/>
                    <a:pt x="0" y="25"/>
                  </a:cubicBezTo>
                  <a:cubicBezTo>
                    <a:pt x="0" y="16"/>
                    <a:pt x="0" y="8"/>
                    <a:pt x="0" y="0"/>
                  </a:cubicBezTo>
                  <a:cubicBezTo>
                    <a:pt x="17" y="0"/>
                    <a:pt x="34" y="0"/>
                    <a:pt x="51" y="0"/>
                  </a:cubicBezTo>
                  <a:cubicBezTo>
                    <a:pt x="51" y="8"/>
                    <a:pt x="51" y="16"/>
                    <a:pt x="5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5">
              <a:extLst>
                <a:ext uri="{FF2B5EF4-FFF2-40B4-BE49-F238E27FC236}">
                  <a16:creationId xmlns:a16="http://schemas.microsoft.com/office/drawing/2014/main" id="{BA3BDBD7-BA71-3FB1-68AD-6B5819990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4900" y="8391525"/>
              <a:ext cx="192087" cy="95250"/>
            </a:xfrm>
            <a:custGeom>
              <a:avLst/>
              <a:gdLst>
                <a:gd name="T0" fmla="*/ 0 w 51"/>
                <a:gd name="T1" fmla="*/ 25 h 25"/>
                <a:gd name="T2" fmla="*/ 0 w 51"/>
                <a:gd name="T3" fmla="*/ 0 h 25"/>
                <a:gd name="T4" fmla="*/ 51 w 51"/>
                <a:gd name="T5" fmla="*/ 0 h 25"/>
                <a:gd name="T6" fmla="*/ 51 w 51"/>
                <a:gd name="T7" fmla="*/ 25 h 25"/>
                <a:gd name="T8" fmla="*/ 0 w 51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25">
                  <a:moveTo>
                    <a:pt x="0" y="25"/>
                  </a:moveTo>
                  <a:cubicBezTo>
                    <a:pt x="0" y="16"/>
                    <a:pt x="0" y="8"/>
                    <a:pt x="0" y="0"/>
                  </a:cubicBezTo>
                  <a:cubicBezTo>
                    <a:pt x="17" y="0"/>
                    <a:pt x="33" y="0"/>
                    <a:pt x="51" y="0"/>
                  </a:cubicBezTo>
                  <a:cubicBezTo>
                    <a:pt x="51" y="8"/>
                    <a:pt x="51" y="16"/>
                    <a:pt x="51" y="25"/>
                  </a:cubicBezTo>
                  <a:cubicBezTo>
                    <a:pt x="34" y="25"/>
                    <a:pt x="17" y="25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6">
              <a:extLst>
                <a:ext uri="{FF2B5EF4-FFF2-40B4-BE49-F238E27FC236}">
                  <a16:creationId xmlns:a16="http://schemas.microsoft.com/office/drawing/2014/main" id="{7D51BDA9-10E2-3526-94AB-01E5AB3C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5075" y="9132888"/>
              <a:ext cx="93662" cy="95250"/>
            </a:xfrm>
            <a:custGeom>
              <a:avLst/>
              <a:gdLst>
                <a:gd name="T0" fmla="*/ 0 w 25"/>
                <a:gd name="T1" fmla="*/ 0 h 25"/>
                <a:gd name="T2" fmla="*/ 25 w 25"/>
                <a:gd name="T3" fmla="*/ 0 h 25"/>
                <a:gd name="T4" fmla="*/ 25 w 25"/>
                <a:gd name="T5" fmla="*/ 25 h 25"/>
                <a:gd name="T6" fmla="*/ 0 w 25"/>
                <a:gd name="T7" fmla="*/ 25 h 25"/>
                <a:gd name="T8" fmla="*/ 0 w 2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0" y="0"/>
                  </a:moveTo>
                  <a:cubicBezTo>
                    <a:pt x="9" y="0"/>
                    <a:pt x="17" y="0"/>
                    <a:pt x="25" y="0"/>
                  </a:cubicBezTo>
                  <a:cubicBezTo>
                    <a:pt x="25" y="9"/>
                    <a:pt x="25" y="17"/>
                    <a:pt x="25" y="25"/>
                  </a:cubicBezTo>
                  <a:cubicBezTo>
                    <a:pt x="16" y="25"/>
                    <a:pt x="8" y="25"/>
                    <a:pt x="0" y="25"/>
                  </a:cubicBezTo>
                  <a:cubicBezTo>
                    <a:pt x="0" y="17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7">
              <a:extLst>
                <a:ext uri="{FF2B5EF4-FFF2-40B4-BE49-F238E27FC236}">
                  <a16:creationId xmlns:a16="http://schemas.microsoft.com/office/drawing/2014/main" id="{3449662A-754C-CB99-6672-FAA1869DA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2563" y="9137650"/>
              <a:ext cx="93662" cy="90488"/>
            </a:xfrm>
            <a:custGeom>
              <a:avLst/>
              <a:gdLst>
                <a:gd name="T0" fmla="*/ 25 w 25"/>
                <a:gd name="T1" fmla="*/ 0 h 24"/>
                <a:gd name="T2" fmla="*/ 25 w 25"/>
                <a:gd name="T3" fmla="*/ 24 h 24"/>
                <a:gd name="T4" fmla="*/ 0 w 25"/>
                <a:gd name="T5" fmla="*/ 24 h 24"/>
                <a:gd name="T6" fmla="*/ 0 w 25"/>
                <a:gd name="T7" fmla="*/ 0 h 24"/>
                <a:gd name="T8" fmla="*/ 25 w 25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4">
                  <a:moveTo>
                    <a:pt x="25" y="0"/>
                  </a:moveTo>
                  <a:cubicBezTo>
                    <a:pt x="25" y="8"/>
                    <a:pt x="25" y="16"/>
                    <a:pt x="25" y="24"/>
                  </a:cubicBezTo>
                  <a:cubicBezTo>
                    <a:pt x="17" y="24"/>
                    <a:pt x="8" y="24"/>
                    <a:pt x="0" y="24"/>
                  </a:cubicBezTo>
                  <a:cubicBezTo>
                    <a:pt x="0" y="16"/>
                    <a:pt x="0" y="8"/>
                    <a:pt x="0" y="0"/>
                  </a:cubicBezTo>
                  <a:cubicBezTo>
                    <a:pt x="8" y="0"/>
                    <a:pt x="1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C8F63CF2-F516-C2FE-F033-E7A49BD350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238" y="7991475"/>
              <a:ext cx="936625" cy="93663"/>
            </a:xfrm>
            <a:custGeom>
              <a:avLst/>
              <a:gdLst>
                <a:gd name="T0" fmla="*/ 0 w 248"/>
                <a:gd name="T1" fmla="*/ 0 h 25"/>
                <a:gd name="T2" fmla="*/ 248 w 248"/>
                <a:gd name="T3" fmla="*/ 0 h 25"/>
                <a:gd name="T4" fmla="*/ 248 w 248"/>
                <a:gd name="T5" fmla="*/ 25 h 25"/>
                <a:gd name="T6" fmla="*/ 0 w 248"/>
                <a:gd name="T7" fmla="*/ 25 h 25"/>
                <a:gd name="T8" fmla="*/ 0 w 248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8" h="25">
                  <a:moveTo>
                    <a:pt x="0" y="0"/>
                  </a:moveTo>
                  <a:cubicBezTo>
                    <a:pt x="83" y="0"/>
                    <a:pt x="165" y="0"/>
                    <a:pt x="248" y="0"/>
                  </a:cubicBezTo>
                  <a:cubicBezTo>
                    <a:pt x="248" y="8"/>
                    <a:pt x="248" y="16"/>
                    <a:pt x="248" y="25"/>
                  </a:cubicBezTo>
                  <a:cubicBezTo>
                    <a:pt x="166" y="25"/>
                    <a:pt x="83" y="25"/>
                    <a:pt x="0" y="25"/>
                  </a:cubicBezTo>
                  <a:cubicBezTo>
                    <a:pt x="0" y="18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F600E74A-8808-EDEF-22A6-B6E881219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2675" y="7991475"/>
              <a:ext cx="95250" cy="93663"/>
            </a:xfrm>
            <a:custGeom>
              <a:avLst/>
              <a:gdLst>
                <a:gd name="T0" fmla="*/ 0 w 25"/>
                <a:gd name="T1" fmla="*/ 0 h 25"/>
                <a:gd name="T2" fmla="*/ 25 w 25"/>
                <a:gd name="T3" fmla="*/ 0 h 25"/>
                <a:gd name="T4" fmla="*/ 25 w 25"/>
                <a:gd name="T5" fmla="*/ 25 h 25"/>
                <a:gd name="T6" fmla="*/ 0 w 25"/>
                <a:gd name="T7" fmla="*/ 25 h 25"/>
                <a:gd name="T8" fmla="*/ 0 w 2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0" y="0"/>
                  </a:moveTo>
                  <a:cubicBezTo>
                    <a:pt x="9" y="0"/>
                    <a:pt x="17" y="0"/>
                    <a:pt x="25" y="0"/>
                  </a:cubicBezTo>
                  <a:cubicBezTo>
                    <a:pt x="25" y="9"/>
                    <a:pt x="25" y="17"/>
                    <a:pt x="25" y="25"/>
                  </a:cubicBezTo>
                  <a:cubicBezTo>
                    <a:pt x="17" y="25"/>
                    <a:pt x="9" y="25"/>
                    <a:pt x="0" y="25"/>
                  </a:cubicBezTo>
                  <a:cubicBezTo>
                    <a:pt x="0" y="17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0">
              <a:extLst>
                <a:ext uri="{FF2B5EF4-FFF2-40B4-BE49-F238E27FC236}">
                  <a16:creationId xmlns:a16="http://schemas.microsoft.com/office/drawing/2014/main" id="{6C7EEBD3-8206-FC44-0D8F-8A9D0C83C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2700" y="7991475"/>
              <a:ext cx="95250" cy="93663"/>
            </a:xfrm>
            <a:custGeom>
              <a:avLst/>
              <a:gdLst>
                <a:gd name="T0" fmla="*/ 0 w 25"/>
                <a:gd name="T1" fmla="*/ 25 h 25"/>
                <a:gd name="T2" fmla="*/ 0 w 25"/>
                <a:gd name="T3" fmla="*/ 0 h 25"/>
                <a:gd name="T4" fmla="*/ 25 w 25"/>
                <a:gd name="T5" fmla="*/ 0 h 25"/>
                <a:gd name="T6" fmla="*/ 25 w 25"/>
                <a:gd name="T7" fmla="*/ 25 h 25"/>
                <a:gd name="T8" fmla="*/ 0 w 25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0" y="17"/>
                    <a:pt x="0" y="9"/>
                    <a:pt x="0" y="0"/>
                  </a:cubicBezTo>
                  <a:cubicBezTo>
                    <a:pt x="9" y="0"/>
                    <a:pt x="17" y="0"/>
                    <a:pt x="25" y="0"/>
                  </a:cubicBezTo>
                  <a:cubicBezTo>
                    <a:pt x="25" y="9"/>
                    <a:pt x="25" y="17"/>
                    <a:pt x="25" y="25"/>
                  </a:cubicBezTo>
                  <a:cubicBezTo>
                    <a:pt x="17" y="25"/>
                    <a:pt x="9" y="25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1">
              <a:extLst>
                <a:ext uri="{FF2B5EF4-FFF2-40B4-BE49-F238E27FC236}">
                  <a16:creationId xmlns:a16="http://schemas.microsoft.com/office/drawing/2014/main" id="{10B51C34-9996-E4AA-034C-F5D1BD9838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4313" y="7991475"/>
              <a:ext cx="93662" cy="98425"/>
            </a:xfrm>
            <a:custGeom>
              <a:avLst/>
              <a:gdLst>
                <a:gd name="T0" fmla="*/ 0 w 25"/>
                <a:gd name="T1" fmla="*/ 26 h 26"/>
                <a:gd name="T2" fmla="*/ 0 w 25"/>
                <a:gd name="T3" fmla="*/ 0 h 26"/>
                <a:gd name="T4" fmla="*/ 25 w 25"/>
                <a:gd name="T5" fmla="*/ 0 h 26"/>
                <a:gd name="T6" fmla="*/ 25 w 25"/>
                <a:gd name="T7" fmla="*/ 26 h 26"/>
                <a:gd name="T8" fmla="*/ 0 w 25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6">
                  <a:moveTo>
                    <a:pt x="0" y="26"/>
                  </a:moveTo>
                  <a:cubicBezTo>
                    <a:pt x="0" y="17"/>
                    <a:pt x="0" y="9"/>
                    <a:pt x="0" y="0"/>
                  </a:cubicBezTo>
                  <a:cubicBezTo>
                    <a:pt x="8" y="0"/>
                    <a:pt x="16" y="0"/>
                    <a:pt x="25" y="0"/>
                  </a:cubicBezTo>
                  <a:cubicBezTo>
                    <a:pt x="25" y="9"/>
                    <a:pt x="25" y="17"/>
                    <a:pt x="25" y="26"/>
                  </a:cubicBezTo>
                  <a:cubicBezTo>
                    <a:pt x="17" y="26"/>
                    <a:pt x="9" y="26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2">
              <a:extLst>
                <a:ext uri="{FF2B5EF4-FFF2-40B4-BE49-F238E27FC236}">
                  <a16:creationId xmlns:a16="http://schemas.microsoft.com/office/drawing/2014/main" id="{D7EA1EDD-3634-D27E-0F0D-CF3127C5C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8025" y="8837613"/>
              <a:ext cx="95250" cy="541338"/>
            </a:xfrm>
            <a:custGeom>
              <a:avLst/>
              <a:gdLst>
                <a:gd name="T0" fmla="*/ 0 w 25"/>
                <a:gd name="T1" fmla="*/ 0 h 143"/>
                <a:gd name="T2" fmla="*/ 25 w 25"/>
                <a:gd name="T3" fmla="*/ 0 h 143"/>
                <a:gd name="T4" fmla="*/ 25 w 25"/>
                <a:gd name="T5" fmla="*/ 143 h 143"/>
                <a:gd name="T6" fmla="*/ 0 w 25"/>
                <a:gd name="T7" fmla="*/ 143 h 143"/>
                <a:gd name="T8" fmla="*/ 0 w 25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43">
                  <a:moveTo>
                    <a:pt x="0" y="0"/>
                  </a:moveTo>
                  <a:cubicBezTo>
                    <a:pt x="8" y="0"/>
                    <a:pt x="16" y="0"/>
                    <a:pt x="25" y="0"/>
                  </a:cubicBezTo>
                  <a:cubicBezTo>
                    <a:pt x="25" y="48"/>
                    <a:pt x="25" y="95"/>
                    <a:pt x="25" y="143"/>
                  </a:cubicBezTo>
                  <a:cubicBezTo>
                    <a:pt x="17" y="143"/>
                    <a:pt x="9" y="143"/>
                    <a:pt x="0" y="143"/>
                  </a:cubicBezTo>
                  <a:cubicBezTo>
                    <a:pt x="0" y="96"/>
                    <a:pt x="0" y="4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3">
              <a:extLst>
                <a:ext uri="{FF2B5EF4-FFF2-40B4-BE49-F238E27FC236}">
                  <a16:creationId xmlns:a16="http://schemas.microsoft.com/office/drawing/2014/main" id="{AF573A30-75FC-5F7F-977F-FA6D63A8A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8025" y="9480550"/>
              <a:ext cx="95250" cy="95250"/>
            </a:xfrm>
            <a:custGeom>
              <a:avLst/>
              <a:gdLst>
                <a:gd name="T0" fmla="*/ 0 w 25"/>
                <a:gd name="T1" fmla="*/ 0 h 25"/>
                <a:gd name="T2" fmla="*/ 25 w 25"/>
                <a:gd name="T3" fmla="*/ 0 h 25"/>
                <a:gd name="T4" fmla="*/ 25 w 25"/>
                <a:gd name="T5" fmla="*/ 25 h 25"/>
                <a:gd name="T6" fmla="*/ 0 w 25"/>
                <a:gd name="T7" fmla="*/ 25 h 25"/>
                <a:gd name="T8" fmla="*/ 0 w 2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0" y="0"/>
                  </a:moveTo>
                  <a:cubicBezTo>
                    <a:pt x="8" y="0"/>
                    <a:pt x="16" y="0"/>
                    <a:pt x="25" y="0"/>
                  </a:cubicBezTo>
                  <a:cubicBezTo>
                    <a:pt x="25" y="8"/>
                    <a:pt x="25" y="17"/>
                    <a:pt x="25" y="25"/>
                  </a:cubicBezTo>
                  <a:cubicBezTo>
                    <a:pt x="16" y="25"/>
                    <a:pt x="8" y="25"/>
                    <a:pt x="0" y="25"/>
                  </a:cubicBezTo>
                  <a:cubicBezTo>
                    <a:pt x="0" y="17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446D9C62-19CB-367A-91BF-A73845EF6417}"/>
              </a:ext>
            </a:extLst>
          </p:cNvPr>
          <p:cNvGrpSpPr/>
          <p:nvPr/>
        </p:nvGrpSpPr>
        <p:grpSpPr>
          <a:xfrm>
            <a:off x="6918805" y="2656456"/>
            <a:ext cx="831918" cy="831916"/>
            <a:chOff x="5475288" y="2770188"/>
            <a:chExt cx="738188" cy="738188"/>
          </a:xfrm>
          <a:gradFill>
            <a:gsLst>
              <a:gs pos="36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grpSpPr>
        <p:sp>
          <p:nvSpPr>
            <p:cNvPr id="70" name="Freeform 27">
              <a:extLst>
                <a:ext uri="{FF2B5EF4-FFF2-40B4-BE49-F238E27FC236}">
                  <a16:creationId xmlns:a16="http://schemas.microsoft.com/office/drawing/2014/main" id="{A0530668-CB1D-C599-2317-32417AE4B6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75288" y="2770188"/>
              <a:ext cx="738188" cy="738188"/>
            </a:xfrm>
            <a:custGeom>
              <a:avLst/>
              <a:gdLst>
                <a:gd name="T0" fmla="*/ 27 w 841"/>
                <a:gd name="T1" fmla="*/ 706 h 842"/>
                <a:gd name="T2" fmla="*/ 27 w 841"/>
                <a:gd name="T3" fmla="*/ 267 h 842"/>
                <a:gd name="T4" fmla="*/ 101 w 841"/>
                <a:gd name="T5" fmla="*/ 192 h 842"/>
                <a:gd name="T6" fmla="*/ 325 w 841"/>
                <a:gd name="T7" fmla="*/ 192 h 842"/>
                <a:gd name="T8" fmla="*/ 527 w 841"/>
                <a:gd name="T9" fmla="*/ 3 h 842"/>
                <a:gd name="T10" fmla="*/ 737 w 841"/>
                <a:gd name="T11" fmla="*/ 192 h 842"/>
                <a:gd name="T12" fmla="*/ 813 w 841"/>
                <a:gd name="T13" fmla="*/ 429 h 842"/>
                <a:gd name="T14" fmla="*/ 813 w 841"/>
                <a:gd name="T15" fmla="*/ 706 h 842"/>
                <a:gd name="T16" fmla="*/ 838 w 841"/>
                <a:gd name="T17" fmla="*/ 788 h 842"/>
                <a:gd name="T18" fmla="*/ 764 w 841"/>
                <a:gd name="T19" fmla="*/ 842 h 842"/>
                <a:gd name="T20" fmla="*/ 0 w 841"/>
                <a:gd name="T21" fmla="*/ 766 h 842"/>
                <a:gd name="T22" fmla="*/ 732 w 841"/>
                <a:gd name="T23" fmla="*/ 734 h 842"/>
                <a:gd name="T24" fmla="*/ 697 w 841"/>
                <a:gd name="T25" fmla="*/ 273 h 842"/>
                <a:gd name="T26" fmla="*/ 482 w 841"/>
                <a:gd name="T27" fmla="*/ 379 h 842"/>
                <a:gd name="T28" fmla="*/ 332 w 841"/>
                <a:gd name="T29" fmla="*/ 273 h 842"/>
                <a:gd name="T30" fmla="*/ 109 w 841"/>
                <a:gd name="T31" fmla="*/ 274 h 842"/>
                <a:gd name="T32" fmla="*/ 121 w 841"/>
                <a:gd name="T33" fmla="*/ 707 h 842"/>
                <a:gd name="T34" fmla="*/ 323 w 841"/>
                <a:gd name="T35" fmla="*/ 713 h 842"/>
                <a:gd name="T36" fmla="*/ 473 w 841"/>
                <a:gd name="T37" fmla="*/ 733 h 842"/>
                <a:gd name="T38" fmla="*/ 532 w 841"/>
                <a:gd name="T39" fmla="*/ 707 h 842"/>
                <a:gd name="T40" fmla="*/ 704 w 841"/>
                <a:gd name="T41" fmla="*/ 707 h 842"/>
                <a:gd name="T42" fmla="*/ 692 w 841"/>
                <a:gd name="T43" fmla="*/ 734 h 842"/>
                <a:gd name="T44" fmla="*/ 527 w 841"/>
                <a:gd name="T45" fmla="*/ 740 h 842"/>
                <a:gd name="T46" fmla="*/ 378 w 841"/>
                <a:gd name="T47" fmla="*/ 761 h 842"/>
                <a:gd name="T48" fmla="*/ 297 w 841"/>
                <a:gd name="T49" fmla="*/ 734 h 842"/>
                <a:gd name="T50" fmla="*/ 27 w 841"/>
                <a:gd name="T51" fmla="*/ 734 h 842"/>
                <a:gd name="T52" fmla="*/ 75 w 841"/>
                <a:gd name="T53" fmla="*/ 815 h 842"/>
                <a:gd name="T54" fmla="*/ 776 w 841"/>
                <a:gd name="T55" fmla="*/ 815 h 842"/>
                <a:gd name="T56" fmla="*/ 814 w 841"/>
                <a:gd name="T57" fmla="*/ 734 h 842"/>
                <a:gd name="T58" fmla="*/ 553 w 841"/>
                <a:gd name="T59" fmla="*/ 350 h 842"/>
                <a:gd name="T60" fmla="*/ 506 w 841"/>
                <a:gd name="T61" fmla="*/ 208 h 842"/>
                <a:gd name="T62" fmla="*/ 450 w 841"/>
                <a:gd name="T63" fmla="*/ 180 h 842"/>
                <a:gd name="T64" fmla="*/ 398 w 841"/>
                <a:gd name="T65" fmla="*/ 304 h 842"/>
                <a:gd name="T66" fmla="*/ 639 w 841"/>
                <a:gd name="T67" fmla="*/ 87 h 842"/>
                <a:gd name="T68" fmla="*/ 534 w 841"/>
                <a:gd name="T69" fmla="*/ 203 h 842"/>
                <a:gd name="T70" fmla="*/ 579 w 841"/>
                <a:gd name="T71" fmla="*/ 341 h 842"/>
                <a:gd name="T72" fmla="*/ 371 w 841"/>
                <a:gd name="T73" fmla="*/ 117 h 842"/>
                <a:gd name="T74" fmla="*/ 517 w 841"/>
                <a:gd name="T75" fmla="*/ 170 h 842"/>
                <a:gd name="T76" fmla="*/ 619 w 841"/>
                <a:gd name="T77" fmla="*/ 67 h 842"/>
                <a:gd name="T78" fmla="*/ 333 w 841"/>
                <a:gd name="T79" fmla="*/ 246 h 842"/>
                <a:gd name="T80" fmla="*/ 316 w 841"/>
                <a:gd name="T81" fmla="*/ 219 h 842"/>
                <a:gd name="T82" fmla="*/ 54 w 841"/>
                <a:gd name="T83" fmla="*/ 266 h 842"/>
                <a:gd name="T84" fmla="*/ 54 w 841"/>
                <a:gd name="T85" fmla="*/ 706 h 842"/>
                <a:gd name="T86" fmla="*/ 82 w 841"/>
                <a:gd name="T87" fmla="*/ 693 h 842"/>
                <a:gd name="T88" fmla="*/ 119 w 841"/>
                <a:gd name="T89" fmla="*/ 246 h 842"/>
                <a:gd name="T90" fmla="*/ 333 w 841"/>
                <a:gd name="T91" fmla="*/ 246 h 842"/>
                <a:gd name="T92" fmla="*/ 724 w 841"/>
                <a:gd name="T93" fmla="*/ 246 h 842"/>
                <a:gd name="T94" fmla="*/ 759 w 841"/>
                <a:gd name="T95" fmla="*/ 694 h 842"/>
                <a:gd name="T96" fmla="*/ 786 w 841"/>
                <a:gd name="T97" fmla="*/ 706 h 842"/>
                <a:gd name="T98" fmla="*/ 786 w 841"/>
                <a:gd name="T99" fmla="*/ 264 h 842"/>
                <a:gd name="T100" fmla="*/ 747 w 841"/>
                <a:gd name="T101" fmla="*/ 219 h 842"/>
                <a:gd name="T102" fmla="*/ 698 w 841"/>
                <a:gd name="T103" fmla="*/ 246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41" h="842">
                  <a:moveTo>
                    <a:pt x="0" y="706"/>
                  </a:moveTo>
                  <a:cubicBezTo>
                    <a:pt x="10" y="706"/>
                    <a:pt x="18" y="706"/>
                    <a:pt x="27" y="706"/>
                  </a:cubicBezTo>
                  <a:cubicBezTo>
                    <a:pt x="27" y="701"/>
                    <a:pt x="27" y="697"/>
                    <a:pt x="27" y="692"/>
                  </a:cubicBezTo>
                  <a:cubicBezTo>
                    <a:pt x="27" y="551"/>
                    <a:pt x="27" y="409"/>
                    <a:pt x="27" y="267"/>
                  </a:cubicBezTo>
                  <a:cubicBezTo>
                    <a:pt x="27" y="243"/>
                    <a:pt x="34" y="221"/>
                    <a:pt x="54" y="206"/>
                  </a:cubicBezTo>
                  <a:cubicBezTo>
                    <a:pt x="68" y="195"/>
                    <a:pt x="84" y="192"/>
                    <a:pt x="101" y="192"/>
                  </a:cubicBezTo>
                  <a:cubicBezTo>
                    <a:pt x="171" y="192"/>
                    <a:pt x="242" y="192"/>
                    <a:pt x="312" y="192"/>
                  </a:cubicBezTo>
                  <a:cubicBezTo>
                    <a:pt x="316" y="192"/>
                    <a:pt x="320" y="192"/>
                    <a:pt x="325" y="192"/>
                  </a:cubicBezTo>
                  <a:cubicBezTo>
                    <a:pt x="327" y="126"/>
                    <a:pt x="355" y="73"/>
                    <a:pt x="409" y="35"/>
                  </a:cubicBezTo>
                  <a:cubicBezTo>
                    <a:pt x="445" y="10"/>
                    <a:pt x="484" y="0"/>
                    <a:pt x="527" y="3"/>
                  </a:cubicBezTo>
                  <a:cubicBezTo>
                    <a:pt x="607" y="7"/>
                    <a:pt x="702" y="72"/>
                    <a:pt x="706" y="192"/>
                  </a:cubicBezTo>
                  <a:cubicBezTo>
                    <a:pt x="716" y="192"/>
                    <a:pt x="727" y="192"/>
                    <a:pt x="737" y="192"/>
                  </a:cubicBezTo>
                  <a:cubicBezTo>
                    <a:pt x="786" y="192"/>
                    <a:pt x="813" y="219"/>
                    <a:pt x="813" y="268"/>
                  </a:cubicBezTo>
                  <a:cubicBezTo>
                    <a:pt x="813" y="322"/>
                    <a:pt x="813" y="375"/>
                    <a:pt x="813" y="429"/>
                  </a:cubicBezTo>
                  <a:cubicBezTo>
                    <a:pt x="813" y="517"/>
                    <a:pt x="813" y="605"/>
                    <a:pt x="813" y="693"/>
                  </a:cubicBezTo>
                  <a:cubicBezTo>
                    <a:pt x="813" y="697"/>
                    <a:pt x="813" y="701"/>
                    <a:pt x="813" y="706"/>
                  </a:cubicBezTo>
                  <a:cubicBezTo>
                    <a:pt x="823" y="706"/>
                    <a:pt x="831" y="706"/>
                    <a:pt x="839" y="706"/>
                  </a:cubicBezTo>
                  <a:cubicBezTo>
                    <a:pt x="839" y="734"/>
                    <a:pt x="841" y="762"/>
                    <a:pt x="838" y="788"/>
                  </a:cubicBezTo>
                  <a:cubicBezTo>
                    <a:pt x="835" y="819"/>
                    <a:pt x="806" y="840"/>
                    <a:pt x="774" y="842"/>
                  </a:cubicBezTo>
                  <a:cubicBezTo>
                    <a:pt x="771" y="842"/>
                    <a:pt x="767" y="842"/>
                    <a:pt x="764" y="842"/>
                  </a:cubicBezTo>
                  <a:cubicBezTo>
                    <a:pt x="535" y="842"/>
                    <a:pt x="306" y="842"/>
                    <a:pt x="77" y="842"/>
                  </a:cubicBezTo>
                  <a:cubicBezTo>
                    <a:pt x="28" y="842"/>
                    <a:pt x="0" y="815"/>
                    <a:pt x="0" y="766"/>
                  </a:cubicBezTo>
                  <a:cubicBezTo>
                    <a:pt x="0" y="746"/>
                    <a:pt x="0" y="727"/>
                    <a:pt x="0" y="706"/>
                  </a:cubicBezTo>
                  <a:close/>
                  <a:moveTo>
                    <a:pt x="732" y="734"/>
                  </a:moveTo>
                  <a:cubicBezTo>
                    <a:pt x="732" y="580"/>
                    <a:pt x="732" y="427"/>
                    <a:pt x="732" y="273"/>
                  </a:cubicBezTo>
                  <a:cubicBezTo>
                    <a:pt x="720" y="273"/>
                    <a:pt x="708" y="274"/>
                    <a:pt x="697" y="273"/>
                  </a:cubicBezTo>
                  <a:cubicBezTo>
                    <a:pt x="689" y="273"/>
                    <a:pt x="685" y="275"/>
                    <a:pt x="681" y="283"/>
                  </a:cubicBezTo>
                  <a:cubicBezTo>
                    <a:pt x="643" y="354"/>
                    <a:pt x="561" y="394"/>
                    <a:pt x="482" y="379"/>
                  </a:cubicBezTo>
                  <a:cubicBezTo>
                    <a:pt x="424" y="367"/>
                    <a:pt x="379" y="336"/>
                    <a:pt x="350" y="283"/>
                  </a:cubicBezTo>
                  <a:cubicBezTo>
                    <a:pt x="346" y="276"/>
                    <a:pt x="341" y="273"/>
                    <a:pt x="332" y="273"/>
                  </a:cubicBezTo>
                  <a:cubicBezTo>
                    <a:pt x="262" y="273"/>
                    <a:pt x="191" y="273"/>
                    <a:pt x="121" y="273"/>
                  </a:cubicBezTo>
                  <a:cubicBezTo>
                    <a:pt x="117" y="273"/>
                    <a:pt x="113" y="274"/>
                    <a:pt x="109" y="274"/>
                  </a:cubicBezTo>
                  <a:cubicBezTo>
                    <a:pt x="109" y="418"/>
                    <a:pt x="109" y="562"/>
                    <a:pt x="109" y="707"/>
                  </a:cubicBezTo>
                  <a:cubicBezTo>
                    <a:pt x="114" y="707"/>
                    <a:pt x="118" y="707"/>
                    <a:pt x="121" y="707"/>
                  </a:cubicBezTo>
                  <a:cubicBezTo>
                    <a:pt x="184" y="707"/>
                    <a:pt x="246" y="706"/>
                    <a:pt x="308" y="707"/>
                  </a:cubicBezTo>
                  <a:cubicBezTo>
                    <a:pt x="313" y="707"/>
                    <a:pt x="319" y="709"/>
                    <a:pt x="323" y="713"/>
                  </a:cubicBezTo>
                  <a:cubicBezTo>
                    <a:pt x="335" y="723"/>
                    <a:pt x="349" y="732"/>
                    <a:pt x="365" y="732"/>
                  </a:cubicBezTo>
                  <a:cubicBezTo>
                    <a:pt x="401" y="733"/>
                    <a:pt x="437" y="733"/>
                    <a:pt x="473" y="733"/>
                  </a:cubicBezTo>
                  <a:cubicBezTo>
                    <a:pt x="490" y="732"/>
                    <a:pt x="505" y="724"/>
                    <a:pt x="518" y="712"/>
                  </a:cubicBezTo>
                  <a:cubicBezTo>
                    <a:pt x="522" y="709"/>
                    <a:pt x="527" y="707"/>
                    <a:pt x="532" y="707"/>
                  </a:cubicBezTo>
                  <a:cubicBezTo>
                    <a:pt x="586" y="706"/>
                    <a:pt x="640" y="707"/>
                    <a:pt x="694" y="707"/>
                  </a:cubicBezTo>
                  <a:cubicBezTo>
                    <a:pt x="697" y="707"/>
                    <a:pt x="701" y="707"/>
                    <a:pt x="704" y="707"/>
                  </a:cubicBezTo>
                  <a:cubicBezTo>
                    <a:pt x="704" y="716"/>
                    <a:pt x="704" y="725"/>
                    <a:pt x="704" y="734"/>
                  </a:cubicBezTo>
                  <a:cubicBezTo>
                    <a:pt x="700" y="734"/>
                    <a:pt x="696" y="734"/>
                    <a:pt x="692" y="734"/>
                  </a:cubicBezTo>
                  <a:cubicBezTo>
                    <a:pt x="643" y="734"/>
                    <a:pt x="594" y="734"/>
                    <a:pt x="544" y="734"/>
                  </a:cubicBezTo>
                  <a:cubicBezTo>
                    <a:pt x="539" y="734"/>
                    <a:pt x="532" y="736"/>
                    <a:pt x="527" y="740"/>
                  </a:cubicBezTo>
                  <a:cubicBezTo>
                    <a:pt x="508" y="753"/>
                    <a:pt x="487" y="761"/>
                    <a:pt x="463" y="761"/>
                  </a:cubicBezTo>
                  <a:cubicBezTo>
                    <a:pt x="435" y="760"/>
                    <a:pt x="406" y="760"/>
                    <a:pt x="378" y="761"/>
                  </a:cubicBezTo>
                  <a:cubicBezTo>
                    <a:pt x="354" y="761"/>
                    <a:pt x="332" y="753"/>
                    <a:pt x="313" y="739"/>
                  </a:cubicBezTo>
                  <a:cubicBezTo>
                    <a:pt x="309" y="736"/>
                    <a:pt x="303" y="734"/>
                    <a:pt x="297" y="734"/>
                  </a:cubicBezTo>
                  <a:cubicBezTo>
                    <a:pt x="211" y="734"/>
                    <a:pt x="125" y="734"/>
                    <a:pt x="39" y="734"/>
                  </a:cubicBezTo>
                  <a:cubicBezTo>
                    <a:pt x="35" y="734"/>
                    <a:pt x="32" y="734"/>
                    <a:pt x="27" y="734"/>
                  </a:cubicBezTo>
                  <a:cubicBezTo>
                    <a:pt x="27" y="747"/>
                    <a:pt x="27" y="758"/>
                    <a:pt x="27" y="768"/>
                  </a:cubicBezTo>
                  <a:cubicBezTo>
                    <a:pt x="28" y="799"/>
                    <a:pt x="44" y="815"/>
                    <a:pt x="75" y="815"/>
                  </a:cubicBezTo>
                  <a:cubicBezTo>
                    <a:pt x="305" y="815"/>
                    <a:pt x="536" y="815"/>
                    <a:pt x="766" y="815"/>
                  </a:cubicBezTo>
                  <a:cubicBezTo>
                    <a:pt x="770" y="815"/>
                    <a:pt x="773" y="815"/>
                    <a:pt x="776" y="815"/>
                  </a:cubicBezTo>
                  <a:cubicBezTo>
                    <a:pt x="794" y="813"/>
                    <a:pt x="808" y="802"/>
                    <a:pt x="811" y="785"/>
                  </a:cubicBezTo>
                  <a:cubicBezTo>
                    <a:pt x="814" y="769"/>
                    <a:pt x="813" y="752"/>
                    <a:pt x="814" y="734"/>
                  </a:cubicBezTo>
                  <a:cubicBezTo>
                    <a:pt x="786" y="734"/>
                    <a:pt x="759" y="734"/>
                    <a:pt x="732" y="734"/>
                  </a:cubicBezTo>
                  <a:close/>
                  <a:moveTo>
                    <a:pt x="553" y="350"/>
                  </a:moveTo>
                  <a:cubicBezTo>
                    <a:pt x="552" y="348"/>
                    <a:pt x="552" y="346"/>
                    <a:pt x="552" y="345"/>
                  </a:cubicBezTo>
                  <a:cubicBezTo>
                    <a:pt x="537" y="299"/>
                    <a:pt x="522" y="253"/>
                    <a:pt x="506" y="208"/>
                  </a:cubicBezTo>
                  <a:cubicBezTo>
                    <a:pt x="505" y="205"/>
                    <a:pt x="501" y="201"/>
                    <a:pt x="498" y="200"/>
                  </a:cubicBezTo>
                  <a:cubicBezTo>
                    <a:pt x="482" y="193"/>
                    <a:pt x="466" y="187"/>
                    <a:pt x="450" y="180"/>
                  </a:cubicBezTo>
                  <a:cubicBezTo>
                    <a:pt x="421" y="167"/>
                    <a:pt x="391" y="155"/>
                    <a:pt x="360" y="142"/>
                  </a:cubicBezTo>
                  <a:cubicBezTo>
                    <a:pt x="344" y="204"/>
                    <a:pt x="354" y="258"/>
                    <a:pt x="398" y="304"/>
                  </a:cubicBezTo>
                  <a:cubicBezTo>
                    <a:pt x="441" y="348"/>
                    <a:pt x="493" y="362"/>
                    <a:pt x="553" y="350"/>
                  </a:cubicBezTo>
                  <a:close/>
                  <a:moveTo>
                    <a:pt x="639" y="87"/>
                  </a:moveTo>
                  <a:cubicBezTo>
                    <a:pt x="604" y="122"/>
                    <a:pt x="569" y="157"/>
                    <a:pt x="535" y="192"/>
                  </a:cubicBezTo>
                  <a:cubicBezTo>
                    <a:pt x="533" y="194"/>
                    <a:pt x="533" y="200"/>
                    <a:pt x="534" y="203"/>
                  </a:cubicBezTo>
                  <a:cubicBezTo>
                    <a:pt x="547" y="244"/>
                    <a:pt x="560" y="284"/>
                    <a:pt x="574" y="324"/>
                  </a:cubicBezTo>
                  <a:cubicBezTo>
                    <a:pt x="576" y="330"/>
                    <a:pt x="577" y="335"/>
                    <a:pt x="579" y="341"/>
                  </a:cubicBezTo>
                  <a:cubicBezTo>
                    <a:pt x="677" y="299"/>
                    <a:pt x="711" y="173"/>
                    <a:pt x="639" y="87"/>
                  </a:cubicBezTo>
                  <a:close/>
                  <a:moveTo>
                    <a:pt x="371" y="117"/>
                  </a:moveTo>
                  <a:cubicBezTo>
                    <a:pt x="417" y="136"/>
                    <a:pt x="462" y="155"/>
                    <a:pt x="507" y="173"/>
                  </a:cubicBezTo>
                  <a:cubicBezTo>
                    <a:pt x="509" y="174"/>
                    <a:pt x="515" y="172"/>
                    <a:pt x="517" y="170"/>
                  </a:cubicBezTo>
                  <a:cubicBezTo>
                    <a:pt x="550" y="138"/>
                    <a:pt x="582" y="105"/>
                    <a:pt x="615" y="73"/>
                  </a:cubicBezTo>
                  <a:cubicBezTo>
                    <a:pt x="616" y="71"/>
                    <a:pt x="618" y="69"/>
                    <a:pt x="619" y="67"/>
                  </a:cubicBezTo>
                  <a:cubicBezTo>
                    <a:pt x="541" y="1"/>
                    <a:pt x="419" y="25"/>
                    <a:pt x="371" y="117"/>
                  </a:cubicBezTo>
                  <a:close/>
                  <a:moveTo>
                    <a:pt x="333" y="246"/>
                  </a:moveTo>
                  <a:cubicBezTo>
                    <a:pt x="332" y="240"/>
                    <a:pt x="330" y="236"/>
                    <a:pt x="330" y="231"/>
                  </a:cubicBezTo>
                  <a:cubicBezTo>
                    <a:pt x="330" y="221"/>
                    <a:pt x="325" y="219"/>
                    <a:pt x="316" y="219"/>
                  </a:cubicBezTo>
                  <a:cubicBezTo>
                    <a:pt x="244" y="219"/>
                    <a:pt x="173" y="219"/>
                    <a:pt x="102" y="219"/>
                  </a:cubicBezTo>
                  <a:cubicBezTo>
                    <a:pt x="70" y="219"/>
                    <a:pt x="54" y="235"/>
                    <a:pt x="54" y="266"/>
                  </a:cubicBezTo>
                  <a:cubicBezTo>
                    <a:pt x="54" y="409"/>
                    <a:pt x="54" y="552"/>
                    <a:pt x="54" y="695"/>
                  </a:cubicBezTo>
                  <a:cubicBezTo>
                    <a:pt x="54" y="699"/>
                    <a:pt x="54" y="702"/>
                    <a:pt x="54" y="706"/>
                  </a:cubicBezTo>
                  <a:cubicBezTo>
                    <a:pt x="64" y="706"/>
                    <a:pt x="73" y="706"/>
                    <a:pt x="82" y="706"/>
                  </a:cubicBezTo>
                  <a:cubicBezTo>
                    <a:pt x="82" y="701"/>
                    <a:pt x="82" y="697"/>
                    <a:pt x="82" y="693"/>
                  </a:cubicBezTo>
                  <a:cubicBezTo>
                    <a:pt x="82" y="556"/>
                    <a:pt x="82" y="420"/>
                    <a:pt x="82" y="283"/>
                  </a:cubicBezTo>
                  <a:cubicBezTo>
                    <a:pt x="82" y="254"/>
                    <a:pt x="90" y="246"/>
                    <a:pt x="119" y="246"/>
                  </a:cubicBezTo>
                  <a:cubicBezTo>
                    <a:pt x="186" y="246"/>
                    <a:pt x="254" y="246"/>
                    <a:pt x="321" y="246"/>
                  </a:cubicBezTo>
                  <a:cubicBezTo>
                    <a:pt x="324" y="246"/>
                    <a:pt x="328" y="246"/>
                    <a:pt x="333" y="246"/>
                  </a:cubicBezTo>
                  <a:close/>
                  <a:moveTo>
                    <a:pt x="698" y="246"/>
                  </a:moveTo>
                  <a:cubicBezTo>
                    <a:pt x="707" y="246"/>
                    <a:pt x="716" y="246"/>
                    <a:pt x="724" y="246"/>
                  </a:cubicBezTo>
                  <a:cubicBezTo>
                    <a:pt x="750" y="246"/>
                    <a:pt x="759" y="255"/>
                    <a:pt x="759" y="281"/>
                  </a:cubicBezTo>
                  <a:cubicBezTo>
                    <a:pt x="759" y="419"/>
                    <a:pt x="759" y="556"/>
                    <a:pt x="759" y="694"/>
                  </a:cubicBezTo>
                  <a:cubicBezTo>
                    <a:pt x="759" y="698"/>
                    <a:pt x="759" y="701"/>
                    <a:pt x="759" y="706"/>
                  </a:cubicBezTo>
                  <a:cubicBezTo>
                    <a:pt x="769" y="706"/>
                    <a:pt x="777" y="706"/>
                    <a:pt x="786" y="706"/>
                  </a:cubicBezTo>
                  <a:cubicBezTo>
                    <a:pt x="786" y="703"/>
                    <a:pt x="786" y="700"/>
                    <a:pt x="786" y="698"/>
                  </a:cubicBezTo>
                  <a:cubicBezTo>
                    <a:pt x="786" y="553"/>
                    <a:pt x="786" y="409"/>
                    <a:pt x="786" y="264"/>
                  </a:cubicBezTo>
                  <a:cubicBezTo>
                    <a:pt x="786" y="262"/>
                    <a:pt x="786" y="260"/>
                    <a:pt x="786" y="258"/>
                  </a:cubicBezTo>
                  <a:cubicBezTo>
                    <a:pt x="785" y="236"/>
                    <a:pt x="769" y="221"/>
                    <a:pt x="747" y="219"/>
                  </a:cubicBezTo>
                  <a:cubicBezTo>
                    <a:pt x="740" y="219"/>
                    <a:pt x="734" y="219"/>
                    <a:pt x="727" y="219"/>
                  </a:cubicBezTo>
                  <a:cubicBezTo>
                    <a:pt x="702" y="219"/>
                    <a:pt x="702" y="219"/>
                    <a:pt x="698" y="2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8">
              <a:extLst>
                <a:ext uri="{FF2B5EF4-FFF2-40B4-BE49-F238E27FC236}">
                  <a16:creationId xmlns:a16="http://schemas.microsoft.com/office/drawing/2014/main" id="{B6011B42-79B7-B396-B032-E6DD1C771F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4350" y="3197226"/>
              <a:ext cx="501650" cy="173038"/>
            </a:xfrm>
            <a:custGeom>
              <a:avLst/>
              <a:gdLst>
                <a:gd name="T0" fmla="*/ 562 w 572"/>
                <a:gd name="T1" fmla="*/ 102 h 197"/>
                <a:gd name="T2" fmla="*/ 515 w 572"/>
                <a:gd name="T3" fmla="*/ 164 h 197"/>
                <a:gd name="T4" fmla="*/ 483 w 572"/>
                <a:gd name="T5" fmla="*/ 107 h 197"/>
                <a:gd name="T6" fmla="*/ 438 w 572"/>
                <a:gd name="T7" fmla="*/ 81 h 197"/>
                <a:gd name="T8" fmla="*/ 395 w 572"/>
                <a:gd name="T9" fmla="*/ 83 h 197"/>
                <a:gd name="T10" fmla="*/ 326 w 572"/>
                <a:gd name="T11" fmla="*/ 149 h 197"/>
                <a:gd name="T12" fmla="*/ 247 w 572"/>
                <a:gd name="T13" fmla="*/ 165 h 197"/>
                <a:gd name="T14" fmla="*/ 233 w 572"/>
                <a:gd name="T15" fmla="*/ 134 h 197"/>
                <a:gd name="T16" fmla="*/ 182 w 572"/>
                <a:gd name="T17" fmla="*/ 108 h 197"/>
                <a:gd name="T18" fmla="*/ 134 w 572"/>
                <a:gd name="T19" fmla="*/ 108 h 197"/>
                <a:gd name="T20" fmla="*/ 82 w 572"/>
                <a:gd name="T21" fmla="*/ 150 h 197"/>
                <a:gd name="T22" fmla="*/ 1 w 572"/>
                <a:gd name="T23" fmla="*/ 156 h 197"/>
                <a:gd name="T24" fmla="*/ 60 w 572"/>
                <a:gd name="T25" fmla="*/ 117 h 197"/>
                <a:gd name="T26" fmla="*/ 117 w 572"/>
                <a:gd name="T27" fmla="*/ 87 h 197"/>
                <a:gd name="T28" fmla="*/ 163 w 572"/>
                <a:gd name="T29" fmla="*/ 31 h 197"/>
                <a:gd name="T30" fmla="*/ 210 w 572"/>
                <a:gd name="T31" fmla="*/ 87 h 197"/>
                <a:gd name="T32" fmla="*/ 267 w 572"/>
                <a:gd name="T33" fmla="*/ 117 h 197"/>
                <a:gd name="T34" fmla="*/ 314 w 572"/>
                <a:gd name="T35" fmla="*/ 113 h 197"/>
                <a:gd name="T36" fmla="*/ 381 w 572"/>
                <a:gd name="T37" fmla="*/ 49 h 197"/>
                <a:gd name="T38" fmla="*/ 457 w 572"/>
                <a:gd name="T39" fmla="*/ 26 h 197"/>
                <a:gd name="T40" fmla="*/ 464 w 572"/>
                <a:gd name="T41" fmla="*/ 60 h 197"/>
                <a:gd name="T42" fmla="*/ 41 w 572"/>
                <a:gd name="T43" fmla="*/ 140 h 197"/>
                <a:gd name="T44" fmla="*/ 42 w 572"/>
                <a:gd name="T45" fmla="*/ 166 h 197"/>
                <a:gd name="T46" fmla="*/ 41 w 572"/>
                <a:gd name="T47" fmla="*/ 140 h 197"/>
                <a:gd name="T48" fmla="*/ 285 w 572"/>
                <a:gd name="T49" fmla="*/ 140 h 197"/>
                <a:gd name="T50" fmla="*/ 286 w 572"/>
                <a:gd name="T51" fmla="*/ 166 h 197"/>
                <a:gd name="T52" fmla="*/ 530 w 572"/>
                <a:gd name="T53" fmla="*/ 112 h 197"/>
                <a:gd name="T54" fmla="*/ 529 w 572"/>
                <a:gd name="T55" fmla="*/ 139 h 197"/>
                <a:gd name="T56" fmla="*/ 530 w 572"/>
                <a:gd name="T57" fmla="*/ 112 h 197"/>
                <a:gd name="T58" fmla="*/ 421 w 572"/>
                <a:gd name="T59" fmla="*/ 32 h 197"/>
                <a:gd name="T60" fmla="*/ 421 w 572"/>
                <a:gd name="T61" fmla="*/ 58 h 197"/>
                <a:gd name="T62" fmla="*/ 177 w 572"/>
                <a:gd name="T63" fmla="*/ 72 h 197"/>
                <a:gd name="T64" fmla="*/ 150 w 572"/>
                <a:gd name="T65" fmla="*/ 72 h 197"/>
                <a:gd name="T66" fmla="*/ 177 w 572"/>
                <a:gd name="T67" fmla="*/ 72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72" h="197">
                  <a:moveTo>
                    <a:pt x="506" y="92"/>
                  </a:moveTo>
                  <a:cubicBezTo>
                    <a:pt x="531" y="81"/>
                    <a:pt x="549" y="85"/>
                    <a:pt x="562" y="102"/>
                  </a:cubicBezTo>
                  <a:cubicBezTo>
                    <a:pt x="572" y="116"/>
                    <a:pt x="572" y="136"/>
                    <a:pt x="562" y="150"/>
                  </a:cubicBezTo>
                  <a:cubicBezTo>
                    <a:pt x="550" y="165"/>
                    <a:pt x="532" y="170"/>
                    <a:pt x="515" y="164"/>
                  </a:cubicBezTo>
                  <a:cubicBezTo>
                    <a:pt x="498" y="157"/>
                    <a:pt x="487" y="140"/>
                    <a:pt x="489" y="123"/>
                  </a:cubicBezTo>
                  <a:cubicBezTo>
                    <a:pt x="490" y="116"/>
                    <a:pt x="489" y="111"/>
                    <a:pt x="483" y="107"/>
                  </a:cubicBezTo>
                  <a:cubicBezTo>
                    <a:pt x="471" y="99"/>
                    <a:pt x="460" y="90"/>
                    <a:pt x="449" y="83"/>
                  </a:cubicBezTo>
                  <a:cubicBezTo>
                    <a:pt x="446" y="81"/>
                    <a:pt x="441" y="80"/>
                    <a:pt x="438" y="81"/>
                  </a:cubicBezTo>
                  <a:cubicBezTo>
                    <a:pt x="427" y="86"/>
                    <a:pt x="416" y="86"/>
                    <a:pt x="404" y="82"/>
                  </a:cubicBezTo>
                  <a:cubicBezTo>
                    <a:pt x="402" y="81"/>
                    <a:pt x="397" y="81"/>
                    <a:pt x="395" y="83"/>
                  </a:cubicBezTo>
                  <a:cubicBezTo>
                    <a:pt x="372" y="101"/>
                    <a:pt x="350" y="118"/>
                    <a:pt x="329" y="136"/>
                  </a:cubicBezTo>
                  <a:cubicBezTo>
                    <a:pt x="326" y="139"/>
                    <a:pt x="326" y="145"/>
                    <a:pt x="326" y="149"/>
                  </a:cubicBezTo>
                  <a:cubicBezTo>
                    <a:pt x="327" y="171"/>
                    <a:pt x="314" y="188"/>
                    <a:pt x="292" y="193"/>
                  </a:cubicBezTo>
                  <a:cubicBezTo>
                    <a:pt x="273" y="197"/>
                    <a:pt x="254" y="185"/>
                    <a:pt x="247" y="165"/>
                  </a:cubicBezTo>
                  <a:cubicBezTo>
                    <a:pt x="246" y="163"/>
                    <a:pt x="245" y="159"/>
                    <a:pt x="245" y="157"/>
                  </a:cubicBezTo>
                  <a:cubicBezTo>
                    <a:pt x="248" y="145"/>
                    <a:pt x="242" y="139"/>
                    <a:pt x="233" y="134"/>
                  </a:cubicBezTo>
                  <a:cubicBezTo>
                    <a:pt x="220" y="126"/>
                    <a:pt x="207" y="117"/>
                    <a:pt x="195" y="109"/>
                  </a:cubicBezTo>
                  <a:cubicBezTo>
                    <a:pt x="190" y="106"/>
                    <a:pt x="187" y="105"/>
                    <a:pt x="182" y="108"/>
                  </a:cubicBezTo>
                  <a:cubicBezTo>
                    <a:pt x="170" y="114"/>
                    <a:pt x="157" y="114"/>
                    <a:pt x="144" y="107"/>
                  </a:cubicBezTo>
                  <a:cubicBezTo>
                    <a:pt x="141" y="106"/>
                    <a:pt x="137" y="106"/>
                    <a:pt x="134" y="108"/>
                  </a:cubicBezTo>
                  <a:cubicBezTo>
                    <a:pt x="118" y="118"/>
                    <a:pt x="102" y="129"/>
                    <a:pt x="86" y="140"/>
                  </a:cubicBezTo>
                  <a:cubicBezTo>
                    <a:pt x="84" y="142"/>
                    <a:pt x="82" y="146"/>
                    <a:pt x="82" y="150"/>
                  </a:cubicBezTo>
                  <a:cubicBezTo>
                    <a:pt x="83" y="174"/>
                    <a:pt x="67" y="193"/>
                    <a:pt x="43" y="194"/>
                  </a:cubicBezTo>
                  <a:cubicBezTo>
                    <a:pt x="22" y="195"/>
                    <a:pt x="3" y="177"/>
                    <a:pt x="1" y="156"/>
                  </a:cubicBezTo>
                  <a:cubicBezTo>
                    <a:pt x="0" y="133"/>
                    <a:pt x="17" y="113"/>
                    <a:pt x="40" y="113"/>
                  </a:cubicBezTo>
                  <a:cubicBezTo>
                    <a:pt x="47" y="112"/>
                    <a:pt x="54" y="115"/>
                    <a:pt x="60" y="117"/>
                  </a:cubicBezTo>
                  <a:cubicBezTo>
                    <a:pt x="65" y="120"/>
                    <a:pt x="68" y="119"/>
                    <a:pt x="72" y="116"/>
                  </a:cubicBezTo>
                  <a:cubicBezTo>
                    <a:pt x="87" y="106"/>
                    <a:pt x="102" y="96"/>
                    <a:pt x="117" y="87"/>
                  </a:cubicBezTo>
                  <a:cubicBezTo>
                    <a:pt x="122" y="83"/>
                    <a:pt x="124" y="80"/>
                    <a:pt x="123" y="74"/>
                  </a:cubicBezTo>
                  <a:cubicBezTo>
                    <a:pt x="122" y="51"/>
                    <a:pt x="140" y="31"/>
                    <a:pt x="163" y="31"/>
                  </a:cubicBezTo>
                  <a:cubicBezTo>
                    <a:pt x="187" y="31"/>
                    <a:pt x="204" y="49"/>
                    <a:pt x="203" y="74"/>
                  </a:cubicBezTo>
                  <a:cubicBezTo>
                    <a:pt x="203" y="80"/>
                    <a:pt x="205" y="83"/>
                    <a:pt x="210" y="87"/>
                  </a:cubicBezTo>
                  <a:cubicBezTo>
                    <a:pt x="225" y="96"/>
                    <a:pt x="240" y="106"/>
                    <a:pt x="255" y="116"/>
                  </a:cubicBezTo>
                  <a:cubicBezTo>
                    <a:pt x="259" y="119"/>
                    <a:pt x="262" y="120"/>
                    <a:pt x="267" y="117"/>
                  </a:cubicBezTo>
                  <a:cubicBezTo>
                    <a:pt x="278" y="111"/>
                    <a:pt x="290" y="110"/>
                    <a:pt x="301" y="116"/>
                  </a:cubicBezTo>
                  <a:cubicBezTo>
                    <a:pt x="306" y="118"/>
                    <a:pt x="310" y="117"/>
                    <a:pt x="314" y="113"/>
                  </a:cubicBezTo>
                  <a:cubicBezTo>
                    <a:pt x="334" y="97"/>
                    <a:pt x="354" y="80"/>
                    <a:pt x="375" y="64"/>
                  </a:cubicBezTo>
                  <a:cubicBezTo>
                    <a:pt x="380" y="60"/>
                    <a:pt x="382" y="56"/>
                    <a:pt x="381" y="49"/>
                  </a:cubicBezTo>
                  <a:cubicBezTo>
                    <a:pt x="379" y="29"/>
                    <a:pt x="390" y="12"/>
                    <a:pt x="409" y="6"/>
                  </a:cubicBezTo>
                  <a:cubicBezTo>
                    <a:pt x="428" y="0"/>
                    <a:pt x="448" y="8"/>
                    <a:pt x="457" y="26"/>
                  </a:cubicBezTo>
                  <a:cubicBezTo>
                    <a:pt x="460" y="33"/>
                    <a:pt x="459" y="43"/>
                    <a:pt x="461" y="51"/>
                  </a:cubicBezTo>
                  <a:cubicBezTo>
                    <a:pt x="462" y="54"/>
                    <a:pt x="462" y="58"/>
                    <a:pt x="464" y="60"/>
                  </a:cubicBezTo>
                  <a:cubicBezTo>
                    <a:pt x="478" y="71"/>
                    <a:pt x="492" y="81"/>
                    <a:pt x="506" y="92"/>
                  </a:cubicBezTo>
                  <a:close/>
                  <a:moveTo>
                    <a:pt x="41" y="140"/>
                  </a:moveTo>
                  <a:cubicBezTo>
                    <a:pt x="34" y="140"/>
                    <a:pt x="28" y="146"/>
                    <a:pt x="28" y="153"/>
                  </a:cubicBezTo>
                  <a:cubicBezTo>
                    <a:pt x="28" y="160"/>
                    <a:pt x="34" y="166"/>
                    <a:pt x="42" y="166"/>
                  </a:cubicBezTo>
                  <a:cubicBezTo>
                    <a:pt x="49" y="166"/>
                    <a:pt x="55" y="160"/>
                    <a:pt x="55" y="153"/>
                  </a:cubicBezTo>
                  <a:cubicBezTo>
                    <a:pt x="55" y="145"/>
                    <a:pt x="49" y="140"/>
                    <a:pt x="41" y="140"/>
                  </a:cubicBezTo>
                  <a:close/>
                  <a:moveTo>
                    <a:pt x="299" y="153"/>
                  </a:moveTo>
                  <a:cubicBezTo>
                    <a:pt x="298" y="145"/>
                    <a:pt x="292" y="140"/>
                    <a:pt x="285" y="140"/>
                  </a:cubicBezTo>
                  <a:cubicBezTo>
                    <a:pt x="278" y="140"/>
                    <a:pt x="272" y="147"/>
                    <a:pt x="272" y="154"/>
                  </a:cubicBezTo>
                  <a:cubicBezTo>
                    <a:pt x="272" y="161"/>
                    <a:pt x="279" y="167"/>
                    <a:pt x="286" y="166"/>
                  </a:cubicBezTo>
                  <a:cubicBezTo>
                    <a:pt x="293" y="166"/>
                    <a:pt x="299" y="160"/>
                    <a:pt x="299" y="153"/>
                  </a:cubicBezTo>
                  <a:close/>
                  <a:moveTo>
                    <a:pt x="530" y="112"/>
                  </a:moveTo>
                  <a:cubicBezTo>
                    <a:pt x="523" y="112"/>
                    <a:pt x="516" y="118"/>
                    <a:pt x="516" y="125"/>
                  </a:cubicBezTo>
                  <a:cubicBezTo>
                    <a:pt x="516" y="132"/>
                    <a:pt x="522" y="139"/>
                    <a:pt x="529" y="139"/>
                  </a:cubicBezTo>
                  <a:cubicBezTo>
                    <a:pt x="537" y="139"/>
                    <a:pt x="543" y="133"/>
                    <a:pt x="543" y="126"/>
                  </a:cubicBezTo>
                  <a:cubicBezTo>
                    <a:pt x="543" y="119"/>
                    <a:pt x="537" y="113"/>
                    <a:pt x="530" y="112"/>
                  </a:cubicBezTo>
                  <a:close/>
                  <a:moveTo>
                    <a:pt x="434" y="45"/>
                  </a:moveTo>
                  <a:cubicBezTo>
                    <a:pt x="434" y="37"/>
                    <a:pt x="428" y="32"/>
                    <a:pt x="421" y="32"/>
                  </a:cubicBezTo>
                  <a:cubicBezTo>
                    <a:pt x="413" y="32"/>
                    <a:pt x="407" y="38"/>
                    <a:pt x="408" y="45"/>
                  </a:cubicBezTo>
                  <a:cubicBezTo>
                    <a:pt x="408" y="52"/>
                    <a:pt x="414" y="58"/>
                    <a:pt x="421" y="58"/>
                  </a:cubicBezTo>
                  <a:cubicBezTo>
                    <a:pt x="428" y="58"/>
                    <a:pt x="434" y="52"/>
                    <a:pt x="434" y="45"/>
                  </a:cubicBezTo>
                  <a:close/>
                  <a:moveTo>
                    <a:pt x="177" y="72"/>
                  </a:moveTo>
                  <a:cubicBezTo>
                    <a:pt x="177" y="65"/>
                    <a:pt x="170" y="58"/>
                    <a:pt x="163" y="58"/>
                  </a:cubicBezTo>
                  <a:cubicBezTo>
                    <a:pt x="156" y="58"/>
                    <a:pt x="150" y="65"/>
                    <a:pt x="150" y="72"/>
                  </a:cubicBezTo>
                  <a:cubicBezTo>
                    <a:pt x="150" y="79"/>
                    <a:pt x="156" y="85"/>
                    <a:pt x="163" y="85"/>
                  </a:cubicBezTo>
                  <a:cubicBezTo>
                    <a:pt x="171" y="85"/>
                    <a:pt x="177" y="79"/>
                    <a:pt x="177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9">
              <a:extLst>
                <a:ext uri="{FF2B5EF4-FFF2-40B4-BE49-F238E27FC236}">
                  <a16:creationId xmlns:a16="http://schemas.microsoft.com/office/drawing/2014/main" id="{DCC67BC5-15DC-BF1E-408B-CCCD1392EF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5938" y="3035301"/>
              <a:ext cx="188913" cy="165100"/>
            </a:xfrm>
            <a:custGeom>
              <a:avLst/>
              <a:gdLst>
                <a:gd name="T0" fmla="*/ 215 w 215"/>
                <a:gd name="T1" fmla="*/ 0 h 189"/>
                <a:gd name="T2" fmla="*/ 215 w 215"/>
                <a:gd name="T3" fmla="*/ 189 h 189"/>
                <a:gd name="T4" fmla="*/ 0 w 215"/>
                <a:gd name="T5" fmla="*/ 189 h 189"/>
                <a:gd name="T6" fmla="*/ 0 w 215"/>
                <a:gd name="T7" fmla="*/ 0 h 189"/>
                <a:gd name="T8" fmla="*/ 215 w 215"/>
                <a:gd name="T9" fmla="*/ 0 h 189"/>
                <a:gd name="T10" fmla="*/ 26 w 215"/>
                <a:gd name="T11" fmla="*/ 27 h 189"/>
                <a:gd name="T12" fmla="*/ 26 w 215"/>
                <a:gd name="T13" fmla="*/ 161 h 189"/>
                <a:gd name="T14" fmla="*/ 188 w 215"/>
                <a:gd name="T15" fmla="*/ 161 h 189"/>
                <a:gd name="T16" fmla="*/ 188 w 215"/>
                <a:gd name="T17" fmla="*/ 27 h 189"/>
                <a:gd name="T18" fmla="*/ 26 w 215"/>
                <a:gd name="T19" fmla="*/ 2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5" h="189">
                  <a:moveTo>
                    <a:pt x="215" y="0"/>
                  </a:moveTo>
                  <a:cubicBezTo>
                    <a:pt x="215" y="63"/>
                    <a:pt x="215" y="126"/>
                    <a:pt x="215" y="189"/>
                  </a:cubicBezTo>
                  <a:cubicBezTo>
                    <a:pt x="143" y="189"/>
                    <a:pt x="72" y="189"/>
                    <a:pt x="0" y="189"/>
                  </a:cubicBezTo>
                  <a:cubicBezTo>
                    <a:pt x="0" y="126"/>
                    <a:pt x="0" y="63"/>
                    <a:pt x="0" y="0"/>
                  </a:cubicBezTo>
                  <a:cubicBezTo>
                    <a:pt x="71" y="0"/>
                    <a:pt x="143" y="0"/>
                    <a:pt x="215" y="0"/>
                  </a:cubicBezTo>
                  <a:close/>
                  <a:moveTo>
                    <a:pt x="26" y="27"/>
                  </a:moveTo>
                  <a:cubicBezTo>
                    <a:pt x="26" y="72"/>
                    <a:pt x="26" y="116"/>
                    <a:pt x="26" y="161"/>
                  </a:cubicBezTo>
                  <a:cubicBezTo>
                    <a:pt x="80" y="161"/>
                    <a:pt x="134" y="161"/>
                    <a:pt x="188" y="161"/>
                  </a:cubicBezTo>
                  <a:cubicBezTo>
                    <a:pt x="188" y="116"/>
                    <a:pt x="188" y="72"/>
                    <a:pt x="188" y="27"/>
                  </a:cubicBezTo>
                  <a:cubicBezTo>
                    <a:pt x="134" y="27"/>
                    <a:pt x="81" y="27"/>
                    <a:pt x="26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30">
              <a:extLst>
                <a:ext uri="{FF2B5EF4-FFF2-40B4-BE49-F238E27FC236}">
                  <a16:creationId xmlns:a16="http://schemas.microsoft.com/office/drawing/2014/main" id="{B061C110-0426-F929-7894-E76DBBBDF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288" y="3154363"/>
              <a:ext cx="236538" cy="22225"/>
            </a:xfrm>
            <a:custGeom>
              <a:avLst/>
              <a:gdLst>
                <a:gd name="T0" fmla="*/ 0 w 270"/>
                <a:gd name="T1" fmla="*/ 25 h 25"/>
                <a:gd name="T2" fmla="*/ 0 w 270"/>
                <a:gd name="T3" fmla="*/ 0 h 25"/>
                <a:gd name="T4" fmla="*/ 270 w 270"/>
                <a:gd name="T5" fmla="*/ 0 h 25"/>
                <a:gd name="T6" fmla="*/ 270 w 270"/>
                <a:gd name="T7" fmla="*/ 25 h 25"/>
                <a:gd name="T8" fmla="*/ 0 w 270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25">
                  <a:moveTo>
                    <a:pt x="0" y="25"/>
                  </a:moveTo>
                  <a:cubicBezTo>
                    <a:pt x="0" y="16"/>
                    <a:pt x="0" y="8"/>
                    <a:pt x="0" y="0"/>
                  </a:cubicBezTo>
                  <a:cubicBezTo>
                    <a:pt x="90" y="0"/>
                    <a:pt x="180" y="0"/>
                    <a:pt x="270" y="0"/>
                  </a:cubicBezTo>
                  <a:cubicBezTo>
                    <a:pt x="270" y="8"/>
                    <a:pt x="270" y="16"/>
                    <a:pt x="270" y="25"/>
                  </a:cubicBezTo>
                  <a:cubicBezTo>
                    <a:pt x="180" y="25"/>
                    <a:pt x="91" y="25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31">
              <a:extLst>
                <a:ext uri="{FF2B5EF4-FFF2-40B4-BE49-F238E27FC236}">
                  <a16:creationId xmlns:a16="http://schemas.microsoft.com/office/drawing/2014/main" id="{708C1DE1-4D5F-B912-ECDC-B7C156CAA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6788" y="3438526"/>
              <a:ext cx="93663" cy="23813"/>
            </a:xfrm>
            <a:custGeom>
              <a:avLst/>
              <a:gdLst>
                <a:gd name="T0" fmla="*/ 0 w 107"/>
                <a:gd name="T1" fmla="*/ 27 h 27"/>
                <a:gd name="T2" fmla="*/ 0 w 107"/>
                <a:gd name="T3" fmla="*/ 0 h 27"/>
                <a:gd name="T4" fmla="*/ 107 w 107"/>
                <a:gd name="T5" fmla="*/ 0 h 27"/>
                <a:gd name="T6" fmla="*/ 107 w 107"/>
                <a:gd name="T7" fmla="*/ 27 h 27"/>
                <a:gd name="T8" fmla="*/ 0 w 10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27">
                  <a:moveTo>
                    <a:pt x="0" y="27"/>
                  </a:moveTo>
                  <a:cubicBezTo>
                    <a:pt x="0" y="17"/>
                    <a:pt x="0" y="9"/>
                    <a:pt x="0" y="0"/>
                  </a:cubicBezTo>
                  <a:cubicBezTo>
                    <a:pt x="36" y="0"/>
                    <a:pt x="71" y="0"/>
                    <a:pt x="107" y="0"/>
                  </a:cubicBezTo>
                  <a:cubicBezTo>
                    <a:pt x="107" y="9"/>
                    <a:pt x="107" y="18"/>
                    <a:pt x="107" y="27"/>
                  </a:cubicBezTo>
                  <a:cubicBezTo>
                    <a:pt x="72" y="27"/>
                    <a:pt x="36" y="27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32">
              <a:extLst>
                <a:ext uri="{FF2B5EF4-FFF2-40B4-BE49-F238E27FC236}">
                  <a16:creationId xmlns:a16="http://schemas.microsoft.com/office/drawing/2014/main" id="{E44EAD13-72B0-AD4F-BED6-39E4D2AF3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8313" y="3438526"/>
              <a:ext cx="22225" cy="23813"/>
            </a:xfrm>
            <a:custGeom>
              <a:avLst/>
              <a:gdLst>
                <a:gd name="T0" fmla="*/ 25 w 25"/>
                <a:gd name="T1" fmla="*/ 0 h 27"/>
                <a:gd name="T2" fmla="*/ 25 w 25"/>
                <a:gd name="T3" fmla="*/ 27 h 27"/>
                <a:gd name="T4" fmla="*/ 0 w 25"/>
                <a:gd name="T5" fmla="*/ 27 h 27"/>
                <a:gd name="T6" fmla="*/ 0 w 25"/>
                <a:gd name="T7" fmla="*/ 0 h 27"/>
                <a:gd name="T8" fmla="*/ 25 w 25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7">
                  <a:moveTo>
                    <a:pt x="25" y="0"/>
                  </a:moveTo>
                  <a:cubicBezTo>
                    <a:pt x="25" y="10"/>
                    <a:pt x="25" y="18"/>
                    <a:pt x="25" y="27"/>
                  </a:cubicBezTo>
                  <a:cubicBezTo>
                    <a:pt x="17" y="27"/>
                    <a:pt x="8" y="27"/>
                    <a:pt x="0" y="27"/>
                  </a:cubicBezTo>
                  <a:cubicBezTo>
                    <a:pt x="0" y="18"/>
                    <a:pt x="0" y="10"/>
                    <a:pt x="0" y="0"/>
                  </a:cubicBezTo>
                  <a:cubicBezTo>
                    <a:pt x="8" y="0"/>
                    <a:pt x="17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33">
              <a:extLst>
                <a:ext uri="{FF2B5EF4-FFF2-40B4-BE49-F238E27FC236}">
                  <a16:creationId xmlns:a16="http://schemas.microsoft.com/office/drawing/2014/main" id="{C11395C0-2E29-D28F-0AE3-CD98FA57C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5938" y="3438526"/>
              <a:ext cx="22225" cy="22225"/>
            </a:xfrm>
            <a:custGeom>
              <a:avLst/>
              <a:gdLst>
                <a:gd name="T0" fmla="*/ 0 w 25"/>
                <a:gd name="T1" fmla="*/ 0 h 26"/>
                <a:gd name="T2" fmla="*/ 25 w 25"/>
                <a:gd name="T3" fmla="*/ 0 h 26"/>
                <a:gd name="T4" fmla="*/ 25 w 25"/>
                <a:gd name="T5" fmla="*/ 26 h 26"/>
                <a:gd name="T6" fmla="*/ 0 w 25"/>
                <a:gd name="T7" fmla="*/ 26 h 26"/>
                <a:gd name="T8" fmla="*/ 0 w 25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6">
                  <a:moveTo>
                    <a:pt x="0" y="0"/>
                  </a:moveTo>
                  <a:cubicBezTo>
                    <a:pt x="8" y="0"/>
                    <a:pt x="16" y="0"/>
                    <a:pt x="25" y="0"/>
                  </a:cubicBezTo>
                  <a:cubicBezTo>
                    <a:pt x="25" y="9"/>
                    <a:pt x="25" y="17"/>
                    <a:pt x="25" y="26"/>
                  </a:cubicBezTo>
                  <a:cubicBezTo>
                    <a:pt x="17" y="26"/>
                    <a:pt x="9" y="26"/>
                    <a:pt x="0" y="26"/>
                  </a:cubicBezTo>
                  <a:cubicBezTo>
                    <a:pt x="0" y="18"/>
                    <a:pt x="0" y="1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34">
              <a:extLst>
                <a:ext uri="{FF2B5EF4-FFF2-40B4-BE49-F238E27FC236}">
                  <a16:creationId xmlns:a16="http://schemas.microsoft.com/office/drawing/2014/main" id="{2D0D428E-C2FD-68E8-DDE6-8C2556A87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3563" y="3438526"/>
              <a:ext cx="22225" cy="22225"/>
            </a:xfrm>
            <a:custGeom>
              <a:avLst/>
              <a:gdLst>
                <a:gd name="T0" fmla="*/ 0 w 25"/>
                <a:gd name="T1" fmla="*/ 0 h 26"/>
                <a:gd name="T2" fmla="*/ 25 w 25"/>
                <a:gd name="T3" fmla="*/ 0 h 26"/>
                <a:gd name="T4" fmla="*/ 25 w 25"/>
                <a:gd name="T5" fmla="*/ 26 h 26"/>
                <a:gd name="T6" fmla="*/ 0 w 25"/>
                <a:gd name="T7" fmla="*/ 26 h 26"/>
                <a:gd name="T8" fmla="*/ 0 w 25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6">
                  <a:moveTo>
                    <a:pt x="0" y="0"/>
                  </a:moveTo>
                  <a:cubicBezTo>
                    <a:pt x="9" y="0"/>
                    <a:pt x="16" y="0"/>
                    <a:pt x="25" y="0"/>
                  </a:cubicBezTo>
                  <a:cubicBezTo>
                    <a:pt x="25" y="9"/>
                    <a:pt x="25" y="17"/>
                    <a:pt x="25" y="26"/>
                  </a:cubicBezTo>
                  <a:cubicBezTo>
                    <a:pt x="17" y="26"/>
                    <a:pt x="9" y="26"/>
                    <a:pt x="0" y="26"/>
                  </a:cubicBezTo>
                  <a:cubicBezTo>
                    <a:pt x="0" y="18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35">
              <a:extLst>
                <a:ext uri="{FF2B5EF4-FFF2-40B4-BE49-F238E27FC236}">
                  <a16:creationId xmlns:a16="http://schemas.microsoft.com/office/drawing/2014/main" id="{660B7F32-ABCD-D9E0-12E8-1CF1BF5CC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0250" y="3152776"/>
              <a:ext cx="22225" cy="23813"/>
            </a:xfrm>
            <a:custGeom>
              <a:avLst/>
              <a:gdLst>
                <a:gd name="T0" fmla="*/ 25 w 25"/>
                <a:gd name="T1" fmla="*/ 0 h 26"/>
                <a:gd name="T2" fmla="*/ 25 w 25"/>
                <a:gd name="T3" fmla="*/ 26 h 26"/>
                <a:gd name="T4" fmla="*/ 0 w 25"/>
                <a:gd name="T5" fmla="*/ 26 h 26"/>
                <a:gd name="T6" fmla="*/ 0 w 25"/>
                <a:gd name="T7" fmla="*/ 0 h 26"/>
                <a:gd name="T8" fmla="*/ 25 w 25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6">
                  <a:moveTo>
                    <a:pt x="25" y="0"/>
                  </a:moveTo>
                  <a:cubicBezTo>
                    <a:pt x="25" y="9"/>
                    <a:pt x="25" y="17"/>
                    <a:pt x="25" y="26"/>
                  </a:cubicBezTo>
                  <a:cubicBezTo>
                    <a:pt x="17" y="26"/>
                    <a:pt x="9" y="26"/>
                    <a:pt x="0" y="26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8" y="0"/>
                    <a:pt x="1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36">
              <a:extLst>
                <a:ext uri="{FF2B5EF4-FFF2-40B4-BE49-F238E27FC236}">
                  <a16:creationId xmlns:a16="http://schemas.microsoft.com/office/drawing/2014/main" id="{E1190EFB-A58E-810C-DB40-27118FD10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3563" y="3081338"/>
              <a:ext cx="93663" cy="23813"/>
            </a:xfrm>
            <a:custGeom>
              <a:avLst/>
              <a:gdLst>
                <a:gd name="T0" fmla="*/ 107 w 107"/>
                <a:gd name="T1" fmla="*/ 0 h 26"/>
                <a:gd name="T2" fmla="*/ 107 w 107"/>
                <a:gd name="T3" fmla="*/ 26 h 26"/>
                <a:gd name="T4" fmla="*/ 0 w 107"/>
                <a:gd name="T5" fmla="*/ 26 h 26"/>
                <a:gd name="T6" fmla="*/ 0 w 107"/>
                <a:gd name="T7" fmla="*/ 0 h 26"/>
                <a:gd name="T8" fmla="*/ 107 w 10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26">
                  <a:moveTo>
                    <a:pt x="107" y="0"/>
                  </a:moveTo>
                  <a:cubicBezTo>
                    <a:pt x="107" y="9"/>
                    <a:pt x="107" y="17"/>
                    <a:pt x="107" y="26"/>
                  </a:cubicBezTo>
                  <a:cubicBezTo>
                    <a:pt x="71" y="26"/>
                    <a:pt x="36" y="26"/>
                    <a:pt x="0" y="26"/>
                  </a:cubicBezTo>
                  <a:cubicBezTo>
                    <a:pt x="0" y="17"/>
                    <a:pt x="0" y="9"/>
                    <a:pt x="0" y="0"/>
                  </a:cubicBezTo>
                  <a:cubicBezTo>
                    <a:pt x="36" y="0"/>
                    <a:pt x="71" y="0"/>
                    <a:pt x="10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37">
              <a:extLst>
                <a:ext uri="{FF2B5EF4-FFF2-40B4-BE49-F238E27FC236}">
                  <a16:creationId xmlns:a16="http://schemas.microsoft.com/office/drawing/2014/main" id="{C5D5D15B-DEBC-383B-20F3-998EFFABC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3563" y="3128963"/>
              <a:ext cx="93663" cy="23813"/>
            </a:xfrm>
            <a:custGeom>
              <a:avLst/>
              <a:gdLst>
                <a:gd name="T0" fmla="*/ 0 w 107"/>
                <a:gd name="T1" fmla="*/ 26 h 26"/>
                <a:gd name="T2" fmla="*/ 0 w 107"/>
                <a:gd name="T3" fmla="*/ 0 h 26"/>
                <a:gd name="T4" fmla="*/ 107 w 107"/>
                <a:gd name="T5" fmla="*/ 0 h 26"/>
                <a:gd name="T6" fmla="*/ 107 w 107"/>
                <a:gd name="T7" fmla="*/ 26 h 26"/>
                <a:gd name="T8" fmla="*/ 0 w 107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26">
                  <a:moveTo>
                    <a:pt x="0" y="26"/>
                  </a:moveTo>
                  <a:cubicBezTo>
                    <a:pt x="0" y="17"/>
                    <a:pt x="0" y="9"/>
                    <a:pt x="0" y="0"/>
                  </a:cubicBezTo>
                  <a:cubicBezTo>
                    <a:pt x="35" y="0"/>
                    <a:pt x="71" y="0"/>
                    <a:pt x="107" y="0"/>
                  </a:cubicBezTo>
                  <a:cubicBezTo>
                    <a:pt x="107" y="9"/>
                    <a:pt x="107" y="17"/>
                    <a:pt x="107" y="26"/>
                  </a:cubicBezTo>
                  <a:cubicBezTo>
                    <a:pt x="71" y="26"/>
                    <a:pt x="36" y="26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D7ADC578-B65D-8979-8B12-7D392182C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00DCD126-3BDD-D7D6-A16F-5F521D38929D}"/>
              </a:ext>
            </a:extLst>
          </p:cNvPr>
          <p:cNvSpPr txBox="1"/>
          <p:nvPr/>
        </p:nvSpPr>
        <p:spPr>
          <a:xfrm>
            <a:off x="377508" y="453713"/>
            <a:ext cx="5889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 flip="none" rotWithShape="1">
                  <a:gsLst>
                    <a:gs pos="0">
                      <a:srgbClr val="DA251C"/>
                    </a:gs>
                    <a:gs pos="58000">
                      <a:srgbClr val="C00000"/>
                    </a:gs>
                  </a:gsLst>
                  <a:lin ang="27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HERE IS YOUR TITLE</a:t>
            </a: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636F5435-0AB9-331E-84E8-AAA7EFF2F40F}"/>
              </a:ext>
            </a:extLst>
          </p:cNvPr>
          <p:cNvCxnSpPr/>
          <p:nvPr/>
        </p:nvCxnSpPr>
        <p:spPr>
          <a:xfrm>
            <a:off x="482600" y="990600"/>
            <a:ext cx="112299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936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>
            <a:extLst>
              <a:ext uri="{FF2B5EF4-FFF2-40B4-BE49-F238E27FC236}">
                <a16:creationId xmlns:a16="http://schemas.microsoft.com/office/drawing/2014/main" id="{6F3441D5-2393-4FD4-12C4-F5C40D27B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0" b="9500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5D0CB8A9-9402-6BF3-B912-035A644831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D7ADC578-B65D-8979-8B12-7D392182C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00DCD126-3BDD-D7D6-A16F-5F521D38929D}"/>
              </a:ext>
            </a:extLst>
          </p:cNvPr>
          <p:cNvSpPr txBox="1"/>
          <p:nvPr/>
        </p:nvSpPr>
        <p:spPr>
          <a:xfrm>
            <a:off x="377508" y="453713"/>
            <a:ext cx="5889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 flip="none" rotWithShape="1">
                  <a:gsLst>
                    <a:gs pos="0">
                      <a:srgbClr val="DA251C"/>
                    </a:gs>
                    <a:gs pos="58000">
                      <a:srgbClr val="C00000"/>
                    </a:gs>
                  </a:gsLst>
                  <a:lin ang="27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HERE IS YOUR TITLE</a:t>
            </a:r>
            <a:endParaRPr lang="zh-CN" altLang="en-US" sz="2400" b="1" dirty="0">
              <a:gradFill flip="none" rotWithShape="1">
                <a:gsLst>
                  <a:gs pos="0">
                    <a:srgbClr val="DA251C"/>
                  </a:gs>
                  <a:gs pos="58000">
                    <a:srgbClr val="C00000"/>
                  </a:gs>
                </a:gsLst>
                <a:lin ang="27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636F5435-0AB9-331E-84E8-AAA7EFF2F40F}"/>
              </a:ext>
            </a:extLst>
          </p:cNvPr>
          <p:cNvCxnSpPr/>
          <p:nvPr/>
        </p:nvCxnSpPr>
        <p:spPr>
          <a:xfrm>
            <a:off x="482600" y="990600"/>
            <a:ext cx="112299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FE0A9A9E-A847-B1DB-94DE-561E4ABD24BD}"/>
              </a:ext>
            </a:extLst>
          </p:cNvPr>
          <p:cNvSpPr/>
          <p:nvPr/>
        </p:nvSpPr>
        <p:spPr>
          <a:xfrm>
            <a:off x="8082014" y="2598227"/>
            <a:ext cx="3235274" cy="3315211"/>
          </a:xfrm>
          <a:prstGeom prst="roundRect">
            <a:avLst>
              <a:gd name="adj" fmla="val 3577"/>
            </a:avLst>
          </a:prstGeom>
          <a:solidFill>
            <a:srgbClr val="DA251C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FC45D740-FBFB-7A53-C753-C571D6E3C65C}"/>
              </a:ext>
            </a:extLst>
          </p:cNvPr>
          <p:cNvSpPr/>
          <p:nvPr/>
        </p:nvSpPr>
        <p:spPr>
          <a:xfrm>
            <a:off x="4478363" y="2598227"/>
            <a:ext cx="3235274" cy="3315211"/>
          </a:xfrm>
          <a:prstGeom prst="roundRect">
            <a:avLst>
              <a:gd name="adj" fmla="val 3577"/>
            </a:avLst>
          </a:prstGeom>
          <a:solidFill>
            <a:srgbClr val="D29C88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216A22F1-A328-242B-9E7B-9827E9E954D1}"/>
              </a:ext>
            </a:extLst>
          </p:cNvPr>
          <p:cNvSpPr/>
          <p:nvPr/>
        </p:nvSpPr>
        <p:spPr>
          <a:xfrm>
            <a:off x="874713" y="2598227"/>
            <a:ext cx="3235274" cy="3315211"/>
          </a:xfrm>
          <a:prstGeom prst="roundRect">
            <a:avLst>
              <a:gd name="adj" fmla="val 3577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08FF2D7-AE04-C3E5-DA2F-4A3E4362A29D}"/>
              </a:ext>
            </a:extLst>
          </p:cNvPr>
          <p:cNvSpPr txBox="1"/>
          <p:nvPr/>
        </p:nvSpPr>
        <p:spPr>
          <a:xfrm>
            <a:off x="5618145" y="3752085"/>
            <a:ext cx="955711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TITLE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B1E9760-A152-9F5A-1E33-DE2D8340790A}"/>
              </a:ext>
            </a:extLst>
          </p:cNvPr>
          <p:cNvSpPr txBox="1"/>
          <p:nvPr/>
        </p:nvSpPr>
        <p:spPr>
          <a:xfrm>
            <a:off x="4619313" y="4323602"/>
            <a:ext cx="2953374" cy="1025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Maybe you should put the paragraphs in here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3B659FFB-46E6-7E1F-C2E2-5EE4EA973C47}"/>
              </a:ext>
            </a:extLst>
          </p:cNvPr>
          <p:cNvSpPr/>
          <p:nvPr/>
        </p:nvSpPr>
        <p:spPr>
          <a:xfrm>
            <a:off x="5142400" y="1636303"/>
            <a:ext cx="1892748" cy="1892746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D29C88"/>
                </a:gs>
                <a:gs pos="100000">
                  <a:srgbClr val="D29C88">
                    <a:alpha val="0"/>
                  </a:srgbClr>
                </a:gs>
              </a:gsLst>
              <a:lin ang="54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A8714A3-08AA-35D1-75D6-13770C2F7F51}"/>
              </a:ext>
            </a:extLst>
          </p:cNvPr>
          <p:cNvSpPr/>
          <p:nvPr/>
        </p:nvSpPr>
        <p:spPr>
          <a:xfrm>
            <a:off x="5373663" y="1867564"/>
            <a:ext cx="1430223" cy="1430223"/>
          </a:xfrm>
          <a:prstGeom prst="ellipse">
            <a:avLst/>
          </a:prstGeom>
          <a:gradFill flip="none" rotWithShape="1">
            <a:gsLst>
              <a:gs pos="0">
                <a:srgbClr val="D29C88"/>
              </a:gs>
              <a:gs pos="69000">
                <a:srgbClr val="AD441F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30200" dist="317500" dir="5400000" algn="t" rotWithShape="0">
              <a:srgbClr val="AD441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8C29ED4-7691-E03B-E749-EEE24877DAA2}"/>
              </a:ext>
            </a:extLst>
          </p:cNvPr>
          <p:cNvSpPr txBox="1"/>
          <p:nvPr/>
        </p:nvSpPr>
        <p:spPr>
          <a:xfrm>
            <a:off x="1986327" y="3752085"/>
            <a:ext cx="955711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TITLE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59FE42F-EBCB-3078-7BE6-861BBD9F25C9}"/>
              </a:ext>
            </a:extLst>
          </p:cNvPr>
          <p:cNvSpPr txBox="1"/>
          <p:nvPr/>
        </p:nvSpPr>
        <p:spPr>
          <a:xfrm>
            <a:off x="1016368" y="4323602"/>
            <a:ext cx="2895630" cy="1025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Maybe you should put the paragraphs in here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06D2BD3C-32CA-05CC-AB54-8312C3DE14E7}"/>
              </a:ext>
            </a:extLst>
          </p:cNvPr>
          <p:cNvSpPr/>
          <p:nvPr/>
        </p:nvSpPr>
        <p:spPr>
          <a:xfrm>
            <a:off x="1517809" y="1636303"/>
            <a:ext cx="1892748" cy="1892746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3">
                    <a:lumMod val="40000"/>
                    <a:lumOff val="60000"/>
                  </a:schemeClr>
                </a:gs>
                <a:gs pos="100000">
                  <a:schemeClr val="accent3">
                    <a:lumMod val="40000"/>
                    <a:lumOff val="60000"/>
                    <a:alpha val="0"/>
                  </a:schemeClr>
                </a:gs>
              </a:gsLst>
              <a:lin ang="54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B83A7197-B2E4-44DE-1F79-D0AAACAFEA64}"/>
              </a:ext>
            </a:extLst>
          </p:cNvPr>
          <p:cNvSpPr/>
          <p:nvPr/>
        </p:nvSpPr>
        <p:spPr>
          <a:xfrm>
            <a:off x="1749072" y="1867564"/>
            <a:ext cx="1430223" cy="1430223"/>
          </a:xfrm>
          <a:prstGeom prst="ellipse">
            <a:avLst/>
          </a:prstGeom>
          <a:gradFill flip="none" rotWithShape="1">
            <a:gsLst>
              <a:gs pos="0">
                <a:srgbClr val="E3DCD6"/>
              </a:gs>
              <a:gs pos="69000">
                <a:srgbClr val="B9A799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30200" dist="317500" dir="5400000" algn="t" rotWithShape="0">
              <a:schemeClr val="accent3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BF1A0A3-48FD-C9BB-E93E-6E45BFF4124A}"/>
              </a:ext>
            </a:extLst>
          </p:cNvPr>
          <p:cNvSpPr txBox="1"/>
          <p:nvPr/>
        </p:nvSpPr>
        <p:spPr>
          <a:xfrm>
            <a:off x="9249963" y="3752085"/>
            <a:ext cx="955711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TITLE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BC9C23E-84A2-AB83-68FA-BC9AE248156B}"/>
              </a:ext>
            </a:extLst>
          </p:cNvPr>
          <p:cNvSpPr txBox="1"/>
          <p:nvPr/>
        </p:nvSpPr>
        <p:spPr>
          <a:xfrm>
            <a:off x="8280003" y="4323602"/>
            <a:ext cx="2895630" cy="1025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Maybe you should put the paragraphs in here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so I give you block area already.</a:t>
            </a: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D0E2286-16D1-CD42-7D4A-C0A7DDA076E2}"/>
              </a:ext>
            </a:extLst>
          </p:cNvPr>
          <p:cNvSpPr/>
          <p:nvPr/>
        </p:nvSpPr>
        <p:spPr>
          <a:xfrm>
            <a:off x="8781444" y="1636303"/>
            <a:ext cx="1892748" cy="1892746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DA251C"/>
                </a:gs>
                <a:gs pos="100000">
                  <a:srgbClr val="DA251C">
                    <a:alpha val="0"/>
                  </a:srgbClr>
                </a:gs>
              </a:gsLst>
              <a:lin ang="54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E2F86EDE-4D01-54FE-4648-5444E9FA7C36}"/>
              </a:ext>
            </a:extLst>
          </p:cNvPr>
          <p:cNvSpPr/>
          <p:nvPr/>
        </p:nvSpPr>
        <p:spPr>
          <a:xfrm>
            <a:off x="9012707" y="1867564"/>
            <a:ext cx="1430223" cy="1430223"/>
          </a:xfrm>
          <a:prstGeom prst="ellipse">
            <a:avLst/>
          </a:prstGeom>
          <a:gradFill flip="none" rotWithShape="1">
            <a:gsLst>
              <a:gs pos="0">
                <a:srgbClr val="DA251C"/>
              </a:gs>
              <a:gs pos="69000">
                <a:srgbClr val="C00000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30200" dist="317500" dir="5400000" algn="t" rotWithShape="0">
              <a:srgbClr val="C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pic>
        <p:nvPicPr>
          <p:cNvPr id="37" name="图形 36">
            <a:extLst>
              <a:ext uri="{FF2B5EF4-FFF2-40B4-BE49-F238E27FC236}">
                <a16:creationId xmlns:a16="http://schemas.microsoft.com/office/drawing/2014/main" id="{64E3C7A9-FC9B-136C-D9C2-ABD1196C35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402" y="2150894"/>
            <a:ext cx="863563" cy="863563"/>
          </a:xfrm>
          <a:prstGeom prst="rect">
            <a:avLst/>
          </a:prstGeom>
        </p:spPr>
      </p:pic>
      <p:grpSp>
        <p:nvGrpSpPr>
          <p:cNvPr id="38" name="组合 37">
            <a:extLst>
              <a:ext uri="{FF2B5EF4-FFF2-40B4-BE49-F238E27FC236}">
                <a16:creationId xmlns:a16="http://schemas.microsoft.com/office/drawing/2014/main" id="{6A45CB97-7195-9BF6-9906-A151B374A6C5}"/>
              </a:ext>
            </a:extLst>
          </p:cNvPr>
          <p:cNvGrpSpPr/>
          <p:nvPr/>
        </p:nvGrpSpPr>
        <p:grpSpPr>
          <a:xfrm>
            <a:off x="5681498" y="2221584"/>
            <a:ext cx="878052" cy="760282"/>
            <a:chOff x="5355387" y="2119828"/>
            <a:chExt cx="1467264" cy="1270466"/>
          </a:xfrm>
          <a:solidFill>
            <a:schemeClr val="bg1"/>
          </a:solidFill>
        </p:grpSpPr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5533E7C0-5326-C701-BFCE-85E4DC0B867A}"/>
                </a:ext>
              </a:extLst>
            </p:cNvPr>
            <p:cNvSpPr/>
            <p:nvPr/>
          </p:nvSpPr>
          <p:spPr>
            <a:xfrm>
              <a:off x="5355387" y="2119828"/>
              <a:ext cx="1467264" cy="1270466"/>
            </a:xfrm>
            <a:custGeom>
              <a:avLst/>
              <a:gdLst>
                <a:gd name="connsiteX0" fmla="*/ 1267644 w 1467264"/>
                <a:gd name="connsiteY0" fmla="*/ 390816 h 1270466"/>
                <a:gd name="connsiteX1" fmla="*/ 1267168 w 1467264"/>
                <a:gd name="connsiteY1" fmla="*/ 232129 h 1270466"/>
                <a:gd name="connsiteX2" fmla="*/ 1217733 w 1467264"/>
                <a:gd name="connsiteY2" fmla="*/ 182504 h 1270466"/>
                <a:gd name="connsiteX3" fmla="*/ 1163822 w 1467264"/>
                <a:gd name="connsiteY3" fmla="*/ 182218 h 1270466"/>
                <a:gd name="connsiteX4" fmla="*/ 1163726 w 1467264"/>
                <a:gd name="connsiteY4" fmla="*/ 229557 h 1270466"/>
                <a:gd name="connsiteX5" fmla="*/ 1080859 w 1467264"/>
                <a:gd name="connsiteY5" fmla="*/ 319378 h 1270466"/>
                <a:gd name="connsiteX6" fmla="*/ 993134 w 1467264"/>
                <a:gd name="connsiteY6" fmla="*/ 234034 h 1270466"/>
                <a:gd name="connsiteX7" fmla="*/ 992943 w 1467264"/>
                <a:gd name="connsiteY7" fmla="*/ 182980 h 1270466"/>
                <a:gd name="connsiteX8" fmla="*/ 882358 w 1467264"/>
                <a:gd name="connsiteY8" fmla="*/ 182980 h 1270466"/>
                <a:gd name="connsiteX9" fmla="*/ 882263 w 1467264"/>
                <a:gd name="connsiteY9" fmla="*/ 231367 h 1270466"/>
                <a:gd name="connsiteX10" fmla="*/ 797300 w 1467264"/>
                <a:gd name="connsiteY10" fmla="*/ 319569 h 1270466"/>
                <a:gd name="connsiteX11" fmla="*/ 711194 w 1467264"/>
                <a:gd name="connsiteY11" fmla="*/ 234796 h 1270466"/>
                <a:gd name="connsiteX12" fmla="*/ 711003 w 1467264"/>
                <a:gd name="connsiteY12" fmla="*/ 183266 h 1270466"/>
                <a:gd name="connsiteX13" fmla="*/ 600799 w 1467264"/>
                <a:gd name="connsiteY13" fmla="*/ 183266 h 1270466"/>
                <a:gd name="connsiteX14" fmla="*/ 600704 w 1467264"/>
                <a:gd name="connsiteY14" fmla="*/ 230986 h 1270466"/>
                <a:gd name="connsiteX15" fmla="*/ 516026 w 1467264"/>
                <a:gd name="connsiteY15" fmla="*/ 319569 h 1270466"/>
                <a:gd name="connsiteX16" fmla="*/ 429349 w 1467264"/>
                <a:gd name="connsiteY16" fmla="*/ 230605 h 1270466"/>
                <a:gd name="connsiteX17" fmla="*/ 429254 w 1467264"/>
                <a:gd name="connsiteY17" fmla="*/ 183552 h 1270466"/>
                <a:gd name="connsiteX18" fmla="*/ 318954 w 1467264"/>
                <a:gd name="connsiteY18" fmla="*/ 183552 h 1270466"/>
                <a:gd name="connsiteX19" fmla="*/ 318859 w 1467264"/>
                <a:gd name="connsiteY19" fmla="*/ 228414 h 1270466"/>
                <a:gd name="connsiteX20" fmla="*/ 231896 w 1467264"/>
                <a:gd name="connsiteY20" fmla="*/ 319378 h 1270466"/>
                <a:gd name="connsiteX21" fmla="*/ 147790 w 1467264"/>
                <a:gd name="connsiteY21" fmla="*/ 228224 h 1270466"/>
                <a:gd name="connsiteX22" fmla="*/ 147790 w 1467264"/>
                <a:gd name="connsiteY22" fmla="*/ 186219 h 1270466"/>
                <a:gd name="connsiteX23" fmla="*/ 41872 w 1467264"/>
                <a:gd name="connsiteY23" fmla="*/ 248036 h 1270466"/>
                <a:gd name="connsiteX24" fmla="*/ 20441 w 1467264"/>
                <a:gd name="connsiteY24" fmla="*/ 270705 h 1270466"/>
                <a:gd name="connsiteX25" fmla="*/ 1105 w 1467264"/>
                <a:gd name="connsiteY25" fmla="*/ 245750 h 1270466"/>
                <a:gd name="connsiteX26" fmla="*/ 88925 w 1467264"/>
                <a:gd name="connsiteY26" fmla="*/ 139641 h 1270466"/>
                <a:gd name="connsiteX27" fmla="*/ 148076 w 1467264"/>
                <a:gd name="connsiteY27" fmla="*/ 136308 h 1270466"/>
                <a:gd name="connsiteX28" fmla="*/ 148171 w 1467264"/>
                <a:gd name="connsiteY28" fmla="*/ 82777 h 1270466"/>
                <a:gd name="connsiteX29" fmla="*/ 228086 w 1467264"/>
                <a:gd name="connsiteY29" fmla="*/ 290 h 1270466"/>
                <a:gd name="connsiteX30" fmla="*/ 316382 w 1467264"/>
                <a:gd name="connsiteY30" fmla="*/ 70204 h 1270466"/>
                <a:gd name="connsiteX31" fmla="*/ 320573 w 1467264"/>
                <a:gd name="connsiteY31" fmla="*/ 135927 h 1270466"/>
                <a:gd name="connsiteX32" fmla="*/ 429349 w 1467264"/>
                <a:gd name="connsiteY32" fmla="*/ 135927 h 1270466"/>
                <a:gd name="connsiteX33" fmla="*/ 429444 w 1467264"/>
                <a:gd name="connsiteY33" fmla="*/ 85444 h 1270466"/>
                <a:gd name="connsiteX34" fmla="*/ 514217 w 1467264"/>
                <a:gd name="connsiteY34" fmla="*/ 5 h 1270466"/>
                <a:gd name="connsiteX35" fmla="*/ 600323 w 1467264"/>
                <a:gd name="connsiteY35" fmla="*/ 83920 h 1270466"/>
                <a:gd name="connsiteX36" fmla="*/ 600418 w 1467264"/>
                <a:gd name="connsiteY36" fmla="*/ 135831 h 1270466"/>
                <a:gd name="connsiteX37" fmla="*/ 710813 w 1467264"/>
                <a:gd name="connsiteY37" fmla="*/ 135831 h 1270466"/>
                <a:gd name="connsiteX38" fmla="*/ 710908 w 1467264"/>
                <a:gd name="connsiteY38" fmla="*/ 88016 h 1270466"/>
                <a:gd name="connsiteX39" fmla="*/ 798252 w 1467264"/>
                <a:gd name="connsiteY39" fmla="*/ 100 h 1270466"/>
                <a:gd name="connsiteX40" fmla="*/ 881977 w 1467264"/>
                <a:gd name="connsiteY40" fmla="*/ 88682 h 1270466"/>
                <a:gd name="connsiteX41" fmla="*/ 882072 w 1467264"/>
                <a:gd name="connsiteY41" fmla="*/ 135831 h 1270466"/>
                <a:gd name="connsiteX42" fmla="*/ 990657 w 1467264"/>
                <a:gd name="connsiteY42" fmla="*/ 135831 h 1270466"/>
                <a:gd name="connsiteX43" fmla="*/ 994943 w 1467264"/>
                <a:gd name="connsiteY43" fmla="*/ 71728 h 1270466"/>
                <a:gd name="connsiteX44" fmla="*/ 1084669 w 1467264"/>
                <a:gd name="connsiteY44" fmla="*/ 290 h 1270466"/>
                <a:gd name="connsiteX45" fmla="*/ 1163250 w 1467264"/>
                <a:gd name="connsiteY45" fmla="*/ 83825 h 1270466"/>
                <a:gd name="connsiteX46" fmla="*/ 1163345 w 1467264"/>
                <a:gd name="connsiteY46" fmla="*/ 136498 h 1270466"/>
                <a:gd name="connsiteX47" fmla="*/ 1192301 w 1467264"/>
                <a:gd name="connsiteY47" fmla="*/ 137832 h 1270466"/>
                <a:gd name="connsiteX48" fmla="*/ 1311459 w 1467264"/>
                <a:gd name="connsiteY48" fmla="*/ 258132 h 1270466"/>
                <a:gd name="connsiteX49" fmla="*/ 1311269 w 1467264"/>
                <a:gd name="connsiteY49" fmla="*/ 584459 h 1270466"/>
                <a:gd name="connsiteX50" fmla="*/ 1331938 w 1467264"/>
                <a:gd name="connsiteY50" fmla="*/ 628369 h 1270466"/>
                <a:gd name="connsiteX51" fmla="*/ 1392517 w 1467264"/>
                <a:gd name="connsiteY51" fmla="*/ 1129194 h 1270466"/>
                <a:gd name="connsiteX52" fmla="*/ 1357084 w 1467264"/>
                <a:gd name="connsiteY52" fmla="*/ 1140909 h 1270466"/>
                <a:gd name="connsiteX53" fmla="*/ 1357846 w 1467264"/>
                <a:gd name="connsiteY53" fmla="*/ 1103667 h 1270466"/>
                <a:gd name="connsiteX54" fmla="*/ 1421568 w 1467264"/>
                <a:gd name="connsiteY54" fmla="*/ 946885 h 1270466"/>
                <a:gd name="connsiteX55" fmla="*/ 1164965 w 1467264"/>
                <a:gd name="connsiteY55" fmla="*/ 596270 h 1270466"/>
                <a:gd name="connsiteX56" fmla="*/ 796347 w 1467264"/>
                <a:gd name="connsiteY56" fmla="*/ 836300 h 1270466"/>
                <a:gd name="connsiteX57" fmla="*/ 923315 w 1467264"/>
                <a:gd name="connsiteY57" fmla="*/ 1169580 h 1270466"/>
                <a:gd name="connsiteX58" fmla="*/ 1279741 w 1467264"/>
                <a:gd name="connsiteY58" fmla="*/ 1175676 h 1270466"/>
                <a:gd name="connsiteX59" fmla="*/ 1289647 w 1467264"/>
                <a:gd name="connsiteY59" fmla="*/ 1169103 h 1270466"/>
                <a:gd name="connsiteX60" fmla="*/ 1323365 w 1467264"/>
                <a:gd name="connsiteY60" fmla="*/ 1171675 h 1270466"/>
                <a:gd name="connsiteX61" fmla="*/ 1312602 w 1467264"/>
                <a:gd name="connsiteY61" fmla="*/ 1205489 h 1270466"/>
                <a:gd name="connsiteX62" fmla="*/ 1064381 w 1467264"/>
                <a:gd name="connsiteY62" fmla="*/ 1267878 h 1270466"/>
                <a:gd name="connsiteX63" fmla="*/ 877976 w 1467264"/>
                <a:gd name="connsiteY63" fmla="*/ 1189963 h 1270466"/>
                <a:gd name="connsiteX64" fmla="*/ 841305 w 1467264"/>
                <a:gd name="connsiteY64" fmla="*/ 1178819 h 1270466"/>
                <a:gd name="connsiteX65" fmla="*/ 112547 w 1467264"/>
                <a:gd name="connsiteY65" fmla="*/ 1178247 h 1270466"/>
                <a:gd name="connsiteX66" fmla="*/ 2915 w 1467264"/>
                <a:gd name="connsiteY66" fmla="*/ 1098618 h 1270466"/>
                <a:gd name="connsiteX67" fmla="*/ 248 w 1467264"/>
                <a:gd name="connsiteY67" fmla="*/ 1065567 h 1270466"/>
                <a:gd name="connsiteX68" fmla="*/ 533 w 1467264"/>
                <a:gd name="connsiteY68" fmla="*/ 351096 h 1270466"/>
                <a:gd name="connsiteX69" fmla="*/ 1772 w 1467264"/>
                <a:gd name="connsiteY69" fmla="*/ 332427 h 1270466"/>
                <a:gd name="connsiteX70" fmla="*/ 21679 w 1467264"/>
                <a:gd name="connsiteY70" fmla="*/ 316425 h 1270466"/>
                <a:gd name="connsiteX71" fmla="*/ 41396 w 1467264"/>
                <a:gd name="connsiteY71" fmla="*/ 331951 h 1270466"/>
                <a:gd name="connsiteX72" fmla="*/ 43205 w 1467264"/>
                <a:gd name="connsiteY72" fmla="*/ 367289 h 1270466"/>
                <a:gd name="connsiteX73" fmla="*/ 67304 w 1467264"/>
                <a:gd name="connsiteY73" fmla="*/ 391482 h 1270466"/>
                <a:gd name="connsiteX74" fmla="*/ 424491 w 1467264"/>
                <a:gd name="connsiteY74" fmla="*/ 391101 h 1270466"/>
                <a:gd name="connsiteX75" fmla="*/ 1236593 w 1467264"/>
                <a:gd name="connsiteY75" fmla="*/ 390911 h 1270466"/>
                <a:gd name="connsiteX76" fmla="*/ 1267644 w 1467264"/>
                <a:gd name="connsiteY76" fmla="*/ 390816 h 1270466"/>
                <a:gd name="connsiteX77" fmla="*/ 550983 w 1467264"/>
                <a:gd name="connsiteY77" fmla="*/ 931455 h 1270466"/>
                <a:gd name="connsiteX78" fmla="*/ 551840 w 1467264"/>
                <a:gd name="connsiteY78" fmla="*/ 1121859 h 1270466"/>
                <a:gd name="connsiteX79" fmla="*/ 570890 w 1467264"/>
                <a:gd name="connsiteY79" fmla="*/ 1134432 h 1270466"/>
                <a:gd name="connsiteX80" fmla="*/ 761390 w 1467264"/>
                <a:gd name="connsiteY80" fmla="*/ 1134813 h 1270466"/>
                <a:gd name="connsiteX81" fmla="*/ 823017 w 1467264"/>
                <a:gd name="connsiteY81" fmla="*/ 1134813 h 1270466"/>
                <a:gd name="connsiteX82" fmla="*/ 744626 w 1467264"/>
                <a:gd name="connsiteY82" fmla="*/ 931359 h 1270466"/>
                <a:gd name="connsiteX83" fmla="*/ 550983 w 1467264"/>
                <a:gd name="connsiteY83" fmla="*/ 931455 h 1270466"/>
                <a:gd name="connsiteX84" fmla="*/ 43586 w 1467264"/>
                <a:gd name="connsiteY84" fmla="*/ 435583 h 1270466"/>
                <a:gd name="connsiteX85" fmla="*/ 43491 w 1467264"/>
                <a:gd name="connsiteY85" fmla="*/ 625321 h 1270466"/>
                <a:gd name="connsiteX86" fmla="*/ 62732 w 1467264"/>
                <a:gd name="connsiteY86" fmla="*/ 639228 h 1270466"/>
                <a:gd name="connsiteX87" fmla="*/ 193415 w 1467264"/>
                <a:gd name="connsiteY87" fmla="*/ 639132 h 1270466"/>
                <a:gd name="connsiteX88" fmla="*/ 252184 w 1467264"/>
                <a:gd name="connsiteY88" fmla="*/ 639132 h 1270466"/>
                <a:gd name="connsiteX89" fmla="*/ 252184 w 1467264"/>
                <a:gd name="connsiteY89" fmla="*/ 435583 h 1270466"/>
                <a:gd name="connsiteX90" fmla="*/ 43586 w 1467264"/>
                <a:gd name="connsiteY90" fmla="*/ 435583 h 1270466"/>
                <a:gd name="connsiteX91" fmla="*/ 251708 w 1467264"/>
                <a:gd name="connsiteY91" fmla="*/ 886401 h 1270466"/>
                <a:gd name="connsiteX92" fmla="*/ 251708 w 1467264"/>
                <a:gd name="connsiteY92" fmla="*/ 683805 h 1270466"/>
                <a:gd name="connsiteX93" fmla="*/ 45491 w 1467264"/>
                <a:gd name="connsiteY93" fmla="*/ 683805 h 1270466"/>
                <a:gd name="connsiteX94" fmla="*/ 45491 w 1467264"/>
                <a:gd name="connsiteY94" fmla="*/ 886401 h 1270466"/>
                <a:gd name="connsiteX95" fmla="*/ 251708 w 1467264"/>
                <a:gd name="connsiteY95" fmla="*/ 886401 h 1270466"/>
                <a:gd name="connsiteX96" fmla="*/ 298761 w 1467264"/>
                <a:gd name="connsiteY96" fmla="*/ 884211 h 1270466"/>
                <a:gd name="connsiteX97" fmla="*/ 507549 w 1467264"/>
                <a:gd name="connsiteY97" fmla="*/ 884211 h 1270466"/>
                <a:gd name="connsiteX98" fmla="*/ 507740 w 1467264"/>
                <a:gd name="connsiteY98" fmla="*/ 698378 h 1270466"/>
                <a:gd name="connsiteX99" fmla="*/ 488213 w 1467264"/>
                <a:gd name="connsiteY99" fmla="*/ 681995 h 1270466"/>
                <a:gd name="connsiteX100" fmla="*/ 312477 w 1467264"/>
                <a:gd name="connsiteY100" fmla="*/ 682281 h 1270466"/>
                <a:gd name="connsiteX101" fmla="*/ 298761 w 1467264"/>
                <a:gd name="connsiteY101" fmla="*/ 684471 h 1270466"/>
                <a:gd name="connsiteX102" fmla="*/ 298761 w 1467264"/>
                <a:gd name="connsiteY102" fmla="*/ 884211 h 1270466"/>
                <a:gd name="connsiteX103" fmla="*/ 297523 w 1467264"/>
                <a:gd name="connsiteY103" fmla="*/ 435297 h 1270466"/>
                <a:gd name="connsiteX104" fmla="*/ 298475 w 1467264"/>
                <a:gd name="connsiteY104" fmla="*/ 627321 h 1270466"/>
                <a:gd name="connsiteX105" fmla="*/ 318668 w 1467264"/>
                <a:gd name="connsiteY105" fmla="*/ 638656 h 1270466"/>
                <a:gd name="connsiteX106" fmla="*/ 485356 w 1467264"/>
                <a:gd name="connsiteY106" fmla="*/ 639418 h 1270466"/>
                <a:gd name="connsiteX107" fmla="*/ 507740 w 1467264"/>
                <a:gd name="connsiteY107" fmla="*/ 615701 h 1270466"/>
                <a:gd name="connsiteX108" fmla="*/ 507740 w 1467264"/>
                <a:gd name="connsiteY108" fmla="*/ 470445 h 1270466"/>
                <a:gd name="connsiteX109" fmla="*/ 507740 w 1467264"/>
                <a:gd name="connsiteY109" fmla="*/ 435202 h 1270466"/>
                <a:gd name="connsiteX110" fmla="*/ 297523 w 1467264"/>
                <a:gd name="connsiteY110" fmla="*/ 435297 h 1270466"/>
                <a:gd name="connsiteX111" fmla="*/ 761486 w 1467264"/>
                <a:gd name="connsiteY111" fmla="*/ 436536 h 1270466"/>
                <a:gd name="connsiteX112" fmla="*/ 550888 w 1467264"/>
                <a:gd name="connsiteY112" fmla="*/ 436536 h 1270466"/>
                <a:gd name="connsiteX113" fmla="*/ 551555 w 1467264"/>
                <a:gd name="connsiteY113" fmla="*/ 624083 h 1270466"/>
                <a:gd name="connsiteX114" fmla="*/ 566414 w 1467264"/>
                <a:gd name="connsiteY114" fmla="*/ 638656 h 1270466"/>
                <a:gd name="connsiteX115" fmla="*/ 747198 w 1467264"/>
                <a:gd name="connsiteY115" fmla="*/ 638465 h 1270466"/>
                <a:gd name="connsiteX116" fmla="*/ 760819 w 1467264"/>
                <a:gd name="connsiteY116" fmla="*/ 625035 h 1270466"/>
                <a:gd name="connsiteX117" fmla="*/ 761486 w 1467264"/>
                <a:gd name="connsiteY117" fmla="*/ 436536 h 1270466"/>
                <a:gd name="connsiteX118" fmla="*/ 299047 w 1467264"/>
                <a:gd name="connsiteY118" fmla="*/ 1134813 h 1270466"/>
                <a:gd name="connsiteX119" fmla="*/ 493357 w 1467264"/>
                <a:gd name="connsiteY119" fmla="*/ 1133956 h 1270466"/>
                <a:gd name="connsiteX120" fmla="*/ 506692 w 1467264"/>
                <a:gd name="connsiteY120" fmla="*/ 1115382 h 1270466"/>
                <a:gd name="connsiteX121" fmla="*/ 507644 w 1467264"/>
                <a:gd name="connsiteY121" fmla="*/ 982223 h 1270466"/>
                <a:gd name="connsiteX122" fmla="*/ 454781 w 1467264"/>
                <a:gd name="connsiteY122" fmla="*/ 930407 h 1270466"/>
                <a:gd name="connsiteX123" fmla="*/ 299047 w 1467264"/>
                <a:gd name="connsiteY123" fmla="*/ 930407 h 1270466"/>
                <a:gd name="connsiteX124" fmla="*/ 299047 w 1467264"/>
                <a:gd name="connsiteY124" fmla="*/ 1134813 h 1270466"/>
                <a:gd name="connsiteX125" fmla="*/ 251517 w 1467264"/>
                <a:gd name="connsiteY125" fmla="*/ 1134147 h 1270466"/>
                <a:gd name="connsiteX126" fmla="*/ 251517 w 1467264"/>
                <a:gd name="connsiteY126" fmla="*/ 930407 h 1270466"/>
                <a:gd name="connsiteX127" fmla="*/ 59207 w 1467264"/>
                <a:gd name="connsiteY127" fmla="*/ 931074 h 1270466"/>
                <a:gd name="connsiteX128" fmla="*/ 44253 w 1467264"/>
                <a:gd name="connsiteY128" fmla="*/ 945552 h 1270466"/>
                <a:gd name="connsiteX129" fmla="*/ 44634 w 1467264"/>
                <a:gd name="connsiteY129" fmla="*/ 1081188 h 1270466"/>
                <a:gd name="connsiteX130" fmla="*/ 91497 w 1467264"/>
                <a:gd name="connsiteY130" fmla="*/ 1133480 h 1270466"/>
                <a:gd name="connsiteX131" fmla="*/ 251517 w 1467264"/>
                <a:gd name="connsiteY131" fmla="*/ 1134147 h 1270466"/>
                <a:gd name="connsiteX132" fmla="*/ 742436 w 1467264"/>
                <a:gd name="connsiteY132" fmla="*/ 886020 h 1270466"/>
                <a:gd name="connsiteX133" fmla="*/ 759866 w 1467264"/>
                <a:gd name="connsiteY133" fmla="*/ 683995 h 1270466"/>
                <a:gd name="connsiteX134" fmla="*/ 552412 w 1467264"/>
                <a:gd name="connsiteY134" fmla="*/ 683995 h 1270466"/>
                <a:gd name="connsiteX135" fmla="*/ 552412 w 1467264"/>
                <a:gd name="connsiteY135" fmla="*/ 886020 h 1270466"/>
                <a:gd name="connsiteX136" fmla="*/ 742436 w 1467264"/>
                <a:gd name="connsiteY136" fmla="*/ 886020 h 1270466"/>
                <a:gd name="connsiteX137" fmla="*/ 804539 w 1467264"/>
                <a:gd name="connsiteY137" fmla="*/ 435488 h 1270466"/>
                <a:gd name="connsiteX138" fmla="*/ 804824 w 1467264"/>
                <a:gd name="connsiteY138" fmla="*/ 625607 h 1270466"/>
                <a:gd name="connsiteX139" fmla="*/ 812159 w 1467264"/>
                <a:gd name="connsiteY139" fmla="*/ 637989 h 1270466"/>
                <a:gd name="connsiteX140" fmla="*/ 875690 w 1467264"/>
                <a:gd name="connsiteY140" fmla="*/ 629607 h 1270466"/>
                <a:gd name="connsiteX141" fmla="*/ 1001230 w 1467264"/>
                <a:gd name="connsiteY141" fmla="*/ 563313 h 1270466"/>
                <a:gd name="connsiteX142" fmla="*/ 1014374 w 1467264"/>
                <a:gd name="connsiteY142" fmla="*/ 550074 h 1270466"/>
                <a:gd name="connsiteX143" fmla="*/ 1014946 w 1467264"/>
                <a:gd name="connsiteY143" fmla="*/ 435583 h 1270466"/>
                <a:gd name="connsiteX144" fmla="*/ 804539 w 1467264"/>
                <a:gd name="connsiteY144" fmla="*/ 435488 h 1270466"/>
                <a:gd name="connsiteX145" fmla="*/ 1266501 w 1467264"/>
                <a:gd name="connsiteY145" fmla="*/ 585221 h 1270466"/>
                <a:gd name="connsiteX146" fmla="*/ 1266501 w 1467264"/>
                <a:gd name="connsiteY146" fmla="*/ 436631 h 1270466"/>
                <a:gd name="connsiteX147" fmla="*/ 1059904 w 1467264"/>
                <a:gd name="connsiteY147" fmla="*/ 436631 h 1270466"/>
                <a:gd name="connsiteX148" fmla="*/ 1059904 w 1467264"/>
                <a:gd name="connsiteY148" fmla="*/ 550169 h 1270466"/>
                <a:gd name="connsiteX149" fmla="*/ 1266501 w 1467264"/>
                <a:gd name="connsiteY149" fmla="*/ 585221 h 1270466"/>
                <a:gd name="connsiteX150" fmla="*/ 276092 w 1467264"/>
                <a:gd name="connsiteY150" fmla="*/ 159739 h 1270466"/>
                <a:gd name="connsiteX151" fmla="*/ 275996 w 1467264"/>
                <a:gd name="connsiteY151" fmla="*/ 159739 h 1270466"/>
                <a:gd name="connsiteX152" fmla="*/ 275806 w 1467264"/>
                <a:gd name="connsiteY152" fmla="*/ 88397 h 1270466"/>
                <a:gd name="connsiteX153" fmla="*/ 233610 w 1467264"/>
                <a:gd name="connsiteY153" fmla="*/ 43629 h 1270466"/>
                <a:gd name="connsiteX154" fmla="*/ 191224 w 1467264"/>
                <a:gd name="connsiteY154" fmla="*/ 88016 h 1270466"/>
                <a:gd name="connsiteX155" fmla="*/ 191224 w 1467264"/>
                <a:gd name="connsiteY155" fmla="*/ 230700 h 1270466"/>
                <a:gd name="connsiteX156" fmla="*/ 233324 w 1467264"/>
                <a:gd name="connsiteY156" fmla="*/ 275754 h 1270466"/>
                <a:gd name="connsiteX157" fmla="*/ 275996 w 1467264"/>
                <a:gd name="connsiteY157" fmla="*/ 231081 h 1270466"/>
                <a:gd name="connsiteX158" fmla="*/ 276092 w 1467264"/>
                <a:gd name="connsiteY158" fmla="*/ 159739 h 1270466"/>
                <a:gd name="connsiteX159" fmla="*/ 557555 w 1467264"/>
                <a:gd name="connsiteY159" fmla="*/ 159930 h 1270466"/>
                <a:gd name="connsiteX160" fmla="*/ 557555 w 1467264"/>
                <a:gd name="connsiteY160" fmla="*/ 90968 h 1270466"/>
                <a:gd name="connsiteX161" fmla="*/ 557460 w 1467264"/>
                <a:gd name="connsiteY161" fmla="*/ 86206 h 1270466"/>
                <a:gd name="connsiteX162" fmla="*/ 515455 w 1467264"/>
                <a:gd name="connsiteY162" fmla="*/ 43724 h 1270466"/>
                <a:gd name="connsiteX163" fmla="*/ 473069 w 1467264"/>
                <a:gd name="connsiteY163" fmla="*/ 85634 h 1270466"/>
                <a:gd name="connsiteX164" fmla="*/ 472973 w 1467264"/>
                <a:gd name="connsiteY164" fmla="*/ 233081 h 1270466"/>
                <a:gd name="connsiteX165" fmla="*/ 514883 w 1467264"/>
                <a:gd name="connsiteY165" fmla="*/ 275849 h 1270466"/>
                <a:gd name="connsiteX166" fmla="*/ 557365 w 1467264"/>
                <a:gd name="connsiteY166" fmla="*/ 231272 h 1270466"/>
                <a:gd name="connsiteX167" fmla="*/ 557555 w 1467264"/>
                <a:gd name="connsiteY167" fmla="*/ 159930 h 1270466"/>
                <a:gd name="connsiteX168" fmla="*/ 839019 w 1467264"/>
                <a:gd name="connsiteY168" fmla="*/ 161358 h 1270466"/>
                <a:gd name="connsiteX169" fmla="*/ 839019 w 1467264"/>
                <a:gd name="connsiteY169" fmla="*/ 161358 h 1270466"/>
                <a:gd name="connsiteX170" fmla="*/ 839114 w 1467264"/>
                <a:gd name="connsiteY170" fmla="*/ 90016 h 1270466"/>
                <a:gd name="connsiteX171" fmla="*/ 839019 w 1467264"/>
                <a:gd name="connsiteY171" fmla="*/ 85253 h 1270466"/>
                <a:gd name="connsiteX172" fmla="*/ 798919 w 1467264"/>
                <a:gd name="connsiteY172" fmla="*/ 43820 h 1270466"/>
                <a:gd name="connsiteX173" fmla="*/ 755866 w 1467264"/>
                <a:gd name="connsiteY173" fmla="*/ 81729 h 1270466"/>
                <a:gd name="connsiteX174" fmla="*/ 755390 w 1467264"/>
                <a:gd name="connsiteY174" fmla="*/ 236130 h 1270466"/>
                <a:gd name="connsiteX175" fmla="*/ 797585 w 1467264"/>
                <a:gd name="connsiteY175" fmla="*/ 275754 h 1270466"/>
                <a:gd name="connsiteX176" fmla="*/ 838924 w 1467264"/>
                <a:gd name="connsiteY176" fmla="*/ 232701 h 1270466"/>
                <a:gd name="connsiteX177" fmla="*/ 839019 w 1467264"/>
                <a:gd name="connsiteY177" fmla="*/ 161358 h 1270466"/>
                <a:gd name="connsiteX178" fmla="*/ 1120578 w 1467264"/>
                <a:gd name="connsiteY178" fmla="*/ 159739 h 1270466"/>
                <a:gd name="connsiteX179" fmla="*/ 1120388 w 1467264"/>
                <a:gd name="connsiteY179" fmla="*/ 86206 h 1270466"/>
                <a:gd name="connsiteX180" fmla="*/ 1079144 w 1467264"/>
                <a:gd name="connsiteY180" fmla="*/ 43820 h 1270466"/>
                <a:gd name="connsiteX181" fmla="*/ 1037425 w 1467264"/>
                <a:gd name="connsiteY181" fmla="*/ 85730 h 1270466"/>
                <a:gd name="connsiteX182" fmla="*/ 1037139 w 1467264"/>
                <a:gd name="connsiteY182" fmla="*/ 232891 h 1270466"/>
                <a:gd name="connsiteX183" fmla="*/ 1078478 w 1467264"/>
                <a:gd name="connsiteY183" fmla="*/ 275563 h 1270466"/>
                <a:gd name="connsiteX184" fmla="*/ 1120483 w 1467264"/>
                <a:gd name="connsiteY184" fmla="*/ 230986 h 1270466"/>
                <a:gd name="connsiteX185" fmla="*/ 1120578 w 1467264"/>
                <a:gd name="connsiteY185" fmla="*/ 159739 h 127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</a:cxnLst>
              <a:rect l="l" t="t" r="r" b="b"/>
              <a:pathLst>
                <a:path w="1467264" h="1270466">
                  <a:moveTo>
                    <a:pt x="1267644" y="390816"/>
                  </a:moveTo>
                  <a:cubicBezTo>
                    <a:pt x="1267644" y="335094"/>
                    <a:pt x="1268692" y="283564"/>
                    <a:pt x="1267168" y="232129"/>
                  </a:cubicBezTo>
                  <a:cubicBezTo>
                    <a:pt x="1266406" y="205650"/>
                    <a:pt x="1243927" y="184694"/>
                    <a:pt x="1217733" y="182504"/>
                  </a:cubicBezTo>
                  <a:cubicBezTo>
                    <a:pt x="1201255" y="181170"/>
                    <a:pt x="1184586" y="182218"/>
                    <a:pt x="1163822" y="182218"/>
                  </a:cubicBezTo>
                  <a:cubicBezTo>
                    <a:pt x="1163822" y="198696"/>
                    <a:pt x="1164107" y="214127"/>
                    <a:pt x="1163726" y="229557"/>
                  </a:cubicBezTo>
                  <a:cubicBezTo>
                    <a:pt x="1162583" y="280897"/>
                    <a:pt x="1128960" y="317187"/>
                    <a:pt x="1080859" y="319378"/>
                  </a:cubicBezTo>
                  <a:cubicBezTo>
                    <a:pt x="1035425" y="321474"/>
                    <a:pt x="996658" y="284231"/>
                    <a:pt x="993134" y="234034"/>
                  </a:cubicBezTo>
                  <a:cubicBezTo>
                    <a:pt x="991991" y="217651"/>
                    <a:pt x="992943" y="201078"/>
                    <a:pt x="992943" y="182980"/>
                  </a:cubicBezTo>
                  <a:cubicBezTo>
                    <a:pt x="955224" y="182980"/>
                    <a:pt x="920077" y="182980"/>
                    <a:pt x="882358" y="182980"/>
                  </a:cubicBezTo>
                  <a:cubicBezTo>
                    <a:pt x="882358" y="200030"/>
                    <a:pt x="882739" y="215651"/>
                    <a:pt x="882263" y="231367"/>
                  </a:cubicBezTo>
                  <a:cubicBezTo>
                    <a:pt x="880929" y="280992"/>
                    <a:pt x="844163" y="319188"/>
                    <a:pt x="797300" y="319569"/>
                  </a:cubicBezTo>
                  <a:cubicBezTo>
                    <a:pt x="751961" y="319950"/>
                    <a:pt x="714146" y="283088"/>
                    <a:pt x="711194" y="234796"/>
                  </a:cubicBezTo>
                  <a:cubicBezTo>
                    <a:pt x="710146" y="218318"/>
                    <a:pt x="711003" y="201649"/>
                    <a:pt x="711003" y="183266"/>
                  </a:cubicBezTo>
                  <a:cubicBezTo>
                    <a:pt x="673951" y="183266"/>
                    <a:pt x="638899" y="183266"/>
                    <a:pt x="600799" y="183266"/>
                  </a:cubicBezTo>
                  <a:cubicBezTo>
                    <a:pt x="600799" y="199744"/>
                    <a:pt x="601085" y="215365"/>
                    <a:pt x="600704" y="230986"/>
                  </a:cubicBezTo>
                  <a:cubicBezTo>
                    <a:pt x="599465" y="280802"/>
                    <a:pt x="562889" y="318997"/>
                    <a:pt x="516026" y="319569"/>
                  </a:cubicBezTo>
                  <a:cubicBezTo>
                    <a:pt x="468306" y="320140"/>
                    <a:pt x="430587" y="281564"/>
                    <a:pt x="429349" y="230605"/>
                  </a:cubicBezTo>
                  <a:cubicBezTo>
                    <a:pt x="428968" y="215651"/>
                    <a:pt x="429254" y="200601"/>
                    <a:pt x="429254" y="183552"/>
                  </a:cubicBezTo>
                  <a:cubicBezTo>
                    <a:pt x="392392" y="183552"/>
                    <a:pt x="357340" y="183552"/>
                    <a:pt x="318954" y="183552"/>
                  </a:cubicBezTo>
                  <a:cubicBezTo>
                    <a:pt x="318954" y="198792"/>
                    <a:pt x="319335" y="213651"/>
                    <a:pt x="318859" y="228414"/>
                  </a:cubicBezTo>
                  <a:cubicBezTo>
                    <a:pt x="317240" y="281850"/>
                    <a:pt x="280283" y="320426"/>
                    <a:pt x="231896" y="319378"/>
                  </a:cubicBezTo>
                  <a:cubicBezTo>
                    <a:pt x="183604" y="318330"/>
                    <a:pt x="148933" y="280897"/>
                    <a:pt x="147790" y="228224"/>
                  </a:cubicBezTo>
                  <a:cubicBezTo>
                    <a:pt x="147504" y="214031"/>
                    <a:pt x="147790" y="199839"/>
                    <a:pt x="147790" y="186219"/>
                  </a:cubicBezTo>
                  <a:cubicBezTo>
                    <a:pt x="86258" y="170217"/>
                    <a:pt x="41777" y="191362"/>
                    <a:pt x="41872" y="248036"/>
                  </a:cubicBezTo>
                  <a:cubicBezTo>
                    <a:pt x="41872" y="255560"/>
                    <a:pt x="27870" y="263085"/>
                    <a:pt x="20441" y="270705"/>
                  </a:cubicBezTo>
                  <a:cubicBezTo>
                    <a:pt x="13678" y="262419"/>
                    <a:pt x="1962" y="254608"/>
                    <a:pt x="1105" y="245750"/>
                  </a:cubicBezTo>
                  <a:cubicBezTo>
                    <a:pt x="-3943" y="193553"/>
                    <a:pt x="35871" y="146118"/>
                    <a:pt x="88925" y="139641"/>
                  </a:cubicBezTo>
                  <a:cubicBezTo>
                    <a:pt x="107594" y="137355"/>
                    <a:pt x="126549" y="137451"/>
                    <a:pt x="148076" y="136308"/>
                  </a:cubicBezTo>
                  <a:cubicBezTo>
                    <a:pt x="148076" y="117353"/>
                    <a:pt x="147504" y="100017"/>
                    <a:pt x="148171" y="82777"/>
                  </a:cubicBezTo>
                  <a:cubicBezTo>
                    <a:pt x="150076" y="37724"/>
                    <a:pt x="183985" y="2957"/>
                    <a:pt x="228086" y="290"/>
                  </a:cubicBezTo>
                  <a:cubicBezTo>
                    <a:pt x="271329" y="-2377"/>
                    <a:pt x="309048" y="26484"/>
                    <a:pt x="316382" y="70204"/>
                  </a:cubicBezTo>
                  <a:cubicBezTo>
                    <a:pt x="319907" y="91064"/>
                    <a:pt x="319240" y="112685"/>
                    <a:pt x="320573" y="135927"/>
                  </a:cubicBezTo>
                  <a:cubicBezTo>
                    <a:pt x="356292" y="135927"/>
                    <a:pt x="391439" y="135927"/>
                    <a:pt x="429349" y="135927"/>
                  </a:cubicBezTo>
                  <a:cubicBezTo>
                    <a:pt x="429349" y="118400"/>
                    <a:pt x="428873" y="101922"/>
                    <a:pt x="429444" y="85444"/>
                  </a:cubicBezTo>
                  <a:cubicBezTo>
                    <a:pt x="431159" y="36866"/>
                    <a:pt x="467544" y="481"/>
                    <a:pt x="514217" y="5"/>
                  </a:cubicBezTo>
                  <a:cubicBezTo>
                    <a:pt x="561080" y="-472"/>
                    <a:pt x="597751" y="34961"/>
                    <a:pt x="600323" y="83920"/>
                  </a:cubicBezTo>
                  <a:cubicBezTo>
                    <a:pt x="601180" y="100493"/>
                    <a:pt x="600418" y="117067"/>
                    <a:pt x="600418" y="135831"/>
                  </a:cubicBezTo>
                  <a:cubicBezTo>
                    <a:pt x="637565" y="135831"/>
                    <a:pt x="672713" y="135831"/>
                    <a:pt x="710813" y="135831"/>
                  </a:cubicBezTo>
                  <a:cubicBezTo>
                    <a:pt x="710813" y="119353"/>
                    <a:pt x="710336" y="103637"/>
                    <a:pt x="710908" y="88016"/>
                  </a:cubicBezTo>
                  <a:cubicBezTo>
                    <a:pt x="712908" y="36200"/>
                    <a:pt x="749865" y="-757"/>
                    <a:pt x="798252" y="100"/>
                  </a:cubicBezTo>
                  <a:cubicBezTo>
                    <a:pt x="845877" y="1052"/>
                    <a:pt x="880834" y="37819"/>
                    <a:pt x="881977" y="88682"/>
                  </a:cubicBezTo>
                  <a:cubicBezTo>
                    <a:pt x="882263" y="103732"/>
                    <a:pt x="882072" y="118686"/>
                    <a:pt x="882072" y="135831"/>
                  </a:cubicBezTo>
                  <a:cubicBezTo>
                    <a:pt x="918839" y="135831"/>
                    <a:pt x="953986" y="135831"/>
                    <a:pt x="990657" y="135831"/>
                  </a:cubicBezTo>
                  <a:cubicBezTo>
                    <a:pt x="991991" y="113924"/>
                    <a:pt x="991705" y="92588"/>
                    <a:pt x="994943" y="71728"/>
                  </a:cubicBezTo>
                  <a:cubicBezTo>
                    <a:pt x="1001801" y="27151"/>
                    <a:pt x="1040187" y="-2567"/>
                    <a:pt x="1084669" y="290"/>
                  </a:cubicBezTo>
                  <a:cubicBezTo>
                    <a:pt x="1128293" y="3053"/>
                    <a:pt x="1161631" y="38390"/>
                    <a:pt x="1163250" y="83825"/>
                  </a:cubicBezTo>
                  <a:cubicBezTo>
                    <a:pt x="1163822" y="100398"/>
                    <a:pt x="1163345" y="117067"/>
                    <a:pt x="1163345" y="136498"/>
                  </a:cubicBezTo>
                  <a:cubicBezTo>
                    <a:pt x="1173918" y="137070"/>
                    <a:pt x="1183157" y="137832"/>
                    <a:pt x="1192301" y="137832"/>
                  </a:cubicBezTo>
                  <a:cubicBezTo>
                    <a:pt x="1272978" y="138213"/>
                    <a:pt x="1311364" y="176979"/>
                    <a:pt x="1311459" y="258132"/>
                  </a:cubicBezTo>
                  <a:cubicBezTo>
                    <a:pt x="1311554" y="366908"/>
                    <a:pt x="1312126" y="475683"/>
                    <a:pt x="1311269" y="584459"/>
                  </a:cubicBezTo>
                  <a:cubicBezTo>
                    <a:pt x="1311078" y="603795"/>
                    <a:pt x="1316507" y="616272"/>
                    <a:pt x="1331938" y="628369"/>
                  </a:cubicBezTo>
                  <a:cubicBezTo>
                    <a:pt x="1485195" y="748860"/>
                    <a:pt x="1512341" y="976222"/>
                    <a:pt x="1392517" y="1129194"/>
                  </a:cubicBezTo>
                  <a:cubicBezTo>
                    <a:pt x="1382992" y="1141386"/>
                    <a:pt x="1372610" y="1152339"/>
                    <a:pt x="1357084" y="1140909"/>
                  </a:cubicBezTo>
                  <a:cubicBezTo>
                    <a:pt x="1341463" y="1129479"/>
                    <a:pt x="1348416" y="1115954"/>
                    <a:pt x="1357846" y="1103667"/>
                  </a:cubicBezTo>
                  <a:cubicBezTo>
                    <a:pt x="1393374" y="1057185"/>
                    <a:pt x="1414520" y="1004988"/>
                    <a:pt x="1421568" y="946885"/>
                  </a:cubicBezTo>
                  <a:cubicBezTo>
                    <a:pt x="1441761" y="780960"/>
                    <a:pt x="1327556" y="624750"/>
                    <a:pt x="1164965" y="596270"/>
                  </a:cubicBezTo>
                  <a:cubicBezTo>
                    <a:pt x="995134" y="566552"/>
                    <a:pt x="834828" y="670851"/>
                    <a:pt x="796347" y="836300"/>
                  </a:cubicBezTo>
                  <a:cubicBezTo>
                    <a:pt x="766820" y="963363"/>
                    <a:pt x="816540" y="1094142"/>
                    <a:pt x="923315" y="1169580"/>
                  </a:cubicBezTo>
                  <a:cubicBezTo>
                    <a:pt x="1028757" y="1244065"/>
                    <a:pt x="1170108" y="1246542"/>
                    <a:pt x="1279741" y="1175676"/>
                  </a:cubicBezTo>
                  <a:cubicBezTo>
                    <a:pt x="1283075" y="1173485"/>
                    <a:pt x="1286313" y="1171199"/>
                    <a:pt x="1289647" y="1169103"/>
                  </a:cubicBezTo>
                  <a:cubicBezTo>
                    <a:pt x="1301553" y="1161483"/>
                    <a:pt x="1314317" y="1158626"/>
                    <a:pt x="1323365" y="1171675"/>
                  </a:cubicBezTo>
                  <a:cubicBezTo>
                    <a:pt x="1333271" y="1185963"/>
                    <a:pt x="1325080" y="1196916"/>
                    <a:pt x="1312602" y="1205489"/>
                  </a:cubicBezTo>
                  <a:cubicBezTo>
                    <a:pt x="1237545" y="1256924"/>
                    <a:pt x="1154773" y="1278355"/>
                    <a:pt x="1064381" y="1267878"/>
                  </a:cubicBezTo>
                  <a:cubicBezTo>
                    <a:pt x="994943" y="1259877"/>
                    <a:pt x="933126" y="1233207"/>
                    <a:pt x="877976" y="1189963"/>
                  </a:cubicBezTo>
                  <a:cubicBezTo>
                    <a:pt x="868547" y="1182534"/>
                    <a:pt x="853688" y="1178819"/>
                    <a:pt x="841305" y="1178819"/>
                  </a:cubicBezTo>
                  <a:cubicBezTo>
                    <a:pt x="598418" y="1178152"/>
                    <a:pt x="355530" y="1178438"/>
                    <a:pt x="112547" y="1178247"/>
                  </a:cubicBezTo>
                  <a:cubicBezTo>
                    <a:pt x="54921" y="1178247"/>
                    <a:pt x="14249" y="1148625"/>
                    <a:pt x="2915" y="1098618"/>
                  </a:cubicBezTo>
                  <a:cubicBezTo>
                    <a:pt x="533" y="1087950"/>
                    <a:pt x="248" y="1076616"/>
                    <a:pt x="248" y="1065567"/>
                  </a:cubicBezTo>
                  <a:cubicBezTo>
                    <a:pt x="438" y="827442"/>
                    <a:pt x="438" y="589317"/>
                    <a:pt x="533" y="351096"/>
                  </a:cubicBezTo>
                  <a:cubicBezTo>
                    <a:pt x="533" y="344715"/>
                    <a:pt x="-1276" y="336809"/>
                    <a:pt x="1772" y="332427"/>
                  </a:cubicBezTo>
                  <a:cubicBezTo>
                    <a:pt x="6629" y="325474"/>
                    <a:pt x="14821" y="316521"/>
                    <a:pt x="21679" y="316425"/>
                  </a:cubicBezTo>
                  <a:cubicBezTo>
                    <a:pt x="28442" y="316330"/>
                    <a:pt x="39014" y="324902"/>
                    <a:pt x="41396" y="331951"/>
                  </a:cubicBezTo>
                  <a:cubicBezTo>
                    <a:pt x="45015" y="342714"/>
                    <a:pt x="44348" y="355573"/>
                    <a:pt x="43205" y="367289"/>
                  </a:cubicBezTo>
                  <a:cubicBezTo>
                    <a:pt x="41300" y="386244"/>
                    <a:pt x="48444" y="391577"/>
                    <a:pt x="67304" y="391482"/>
                  </a:cubicBezTo>
                  <a:cubicBezTo>
                    <a:pt x="186366" y="390720"/>
                    <a:pt x="305429" y="391101"/>
                    <a:pt x="424491" y="391101"/>
                  </a:cubicBezTo>
                  <a:cubicBezTo>
                    <a:pt x="695192" y="391006"/>
                    <a:pt x="965892" y="390911"/>
                    <a:pt x="1236593" y="390911"/>
                  </a:cubicBezTo>
                  <a:cubicBezTo>
                    <a:pt x="1245927" y="390816"/>
                    <a:pt x="1255262" y="390816"/>
                    <a:pt x="1267644" y="390816"/>
                  </a:cubicBezTo>
                  <a:close/>
                  <a:moveTo>
                    <a:pt x="550983" y="931455"/>
                  </a:moveTo>
                  <a:cubicBezTo>
                    <a:pt x="550983" y="996701"/>
                    <a:pt x="550602" y="1059280"/>
                    <a:pt x="551840" y="1121859"/>
                  </a:cubicBezTo>
                  <a:cubicBezTo>
                    <a:pt x="551936" y="1126336"/>
                    <a:pt x="564223" y="1134337"/>
                    <a:pt x="570890" y="1134432"/>
                  </a:cubicBezTo>
                  <a:cubicBezTo>
                    <a:pt x="634422" y="1135385"/>
                    <a:pt x="697859" y="1134909"/>
                    <a:pt x="761390" y="1134813"/>
                  </a:cubicBezTo>
                  <a:cubicBezTo>
                    <a:pt x="780059" y="1134813"/>
                    <a:pt x="798728" y="1134813"/>
                    <a:pt x="823017" y="1134813"/>
                  </a:cubicBezTo>
                  <a:cubicBezTo>
                    <a:pt x="775011" y="1071948"/>
                    <a:pt x="751389" y="1004892"/>
                    <a:pt x="744626" y="931359"/>
                  </a:cubicBezTo>
                  <a:cubicBezTo>
                    <a:pt x="679856" y="931455"/>
                    <a:pt x="617468" y="931455"/>
                    <a:pt x="550983" y="931455"/>
                  </a:cubicBezTo>
                  <a:close/>
                  <a:moveTo>
                    <a:pt x="43586" y="435583"/>
                  </a:moveTo>
                  <a:cubicBezTo>
                    <a:pt x="43586" y="500448"/>
                    <a:pt x="43777" y="562932"/>
                    <a:pt x="43491" y="625321"/>
                  </a:cubicBezTo>
                  <a:cubicBezTo>
                    <a:pt x="43396" y="639894"/>
                    <a:pt x="52826" y="639323"/>
                    <a:pt x="62732" y="639228"/>
                  </a:cubicBezTo>
                  <a:cubicBezTo>
                    <a:pt x="106261" y="639132"/>
                    <a:pt x="149885" y="639132"/>
                    <a:pt x="193415" y="639132"/>
                  </a:cubicBezTo>
                  <a:cubicBezTo>
                    <a:pt x="212846" y="639132"/>
                    <a:pt x="232372" y="639132"/>
                    <a:pt x="252184" y="639132"/>
                  </a:cubicBezTo>
                  <a:cubicBezTo>
                    <a:pt x="252184" y="569124"/>
                    <a:pt x="252184" y="502925"/>
                    <a:pt x="252184" y="435583"/>
                  </a:cubicBezTo>
                  <a:cubicBezTo>
                    <a:pt x="182842" y="435583"/>
                    <a:pt x="115024" y="435583"/>
                    <a:pt x="43586" y="435583"/>
                  </a:cubicBezTo>
                  <a:close/>
                  <a:moveTo>
                    <a:pt x="251708" y="886401"/>
                  </a:moveTo>
                  <a:cubicBezTo>
                    <a:pt x="251708" y="817536"/>
                    <a:pt x="251708" y="750861"/>
                    <a:pt x="251708" y="683805"/>
                  </a:cubicBezTo>
                  <a:cubicBezTo>
                    <a:pt x="181985" y="683805"/>
                    <a:pt x="114262" y="683805"/>
                    <a:pt x="45491" y="683805"/>
                  </a:cubicBezTo>
                  <a:cubicBezTo>
                    <a:pt x="45491" y="752099"/>
                    <a:pt x="45491" y="818774"/>
                    <a:pt x="45491" y="886401"/>
                  </a:cubicBezTo>
                  <a:cubicBezTo>
                    <a:pt x="114643" y="886401"/>
                    <a:pt x="181794" y="886401"/>
                    <a:pt x="251708" y="886401"/>
                  </a:cubicBezTo>
                  <a:close/>
                  <a:moveTo>
                    <a:pt x="298761" y="884211"/>
                  </a:moveTo>
                  <a:cubicBezTo>
                    <a:pt x="368865" y="884211"/>
                    <a:pt x="437445" y="884211"/>
                    <a:pt x="507549" y="884211"/>
                  </a:cubicBezTo>
                  <a:cubicBezTo>
                    <a:pt x="507549" y="820203"/>
                    <a:pt x="507263" y="759338"/>
                    <a:pt x="507740" y="698378"/>
                  </a:cubicBezTo>
                  <a:cubicBezTo>
                    <a:pt x="507835" y="683519"/>
                    <a:pt x="499929" y="681995"/>
                    <a:pt x="488213" y="681995"/>
                  </a:cubicBezTo>
                  <a:cubicBezTo>
                    <a:pt x="429635" y="682281"/>
                    <a:pt x="371056" y="682090"/>
                    <a:pt x="312477" y="682281"/>
                  </a:cubicBezTo>
                  <a:cubicBezTo>
                    <a:pt x="308096" y="682281"/>
                    <a:pt x="303619" y="683709"/>
                    <a:pt x="298761" y="684471"/>
                  </a:cubicBezTo>
                  <a:cubicBezTo>
                    <a:pt x="298761" y="752385"/>
                    <a:pt x="298761" y="818488"/>
                    <a:pt x="298761" y="884211"/>
                  </a:cubicBezTo>
                  <a:close/>
                  <a:moveTo>
                    <a:pt x="297523" y="435297"/>
                  </a:moveTo>
                  <a:cubicBezTo>
                    <a:pt x="297523" y="500734"/>
                    <a:pt x="297142" y="564075"/>
                    <a:pt x="298475" y="627321"/>
                  </a:cubicBezTo>
                  <a:cubicBezTo>
                    <a:pt x="298571" y="631417"/>
                    <a:pt x="311620" y="638561"/>
                    <a:pt x="318668" y="638656"/>
                  </a:cubicBezTo>
                  <a:cubicBezTo>
                    <a:pt x="374199" y="639513"/>
                    <a:pt x="429825" y="638370"/>
                    <a:pt x="485356" y="639418"/>
                  </a:cubicBezTo>
                  <a:cubicBezTo>
                    <a:pt x="503930" y="639799"/>
                    <a:pt x="508025" y="632655"/>
                    <a:pt x="507740" y="615701"/>
                  </a:cubicBezTo>
                  <a:cubicBezTo>
                    <a:pt x="506978" y="567314"/>
                    <a:pt x="507644" y="518832"/>
                    <a:pt x="507740" y="470445"/>
                  </a:cubicBezTo>
                  <a:cubicBezTo>
                    <a:pt x="507740" y="459015"/>
                    <a:pt x="507740" y="447489"/>
                    <a:pt x="507740" y="435202"/>
                  </a:cubicBezTo>
                  <a:cubicBezTo>
                    <a:pt x="436112" y="435297"/>
                    <a:pt x="368865" y="435297"/>
                    <a:pt x="297523" y="435297"/>
                  </a:cubicBezTo>
                  <a:close/>
                  <a:moveTo>
                    <a:pt x="761486" y="436536"/>
                  </a:moveTo>
                  <a:cubicBezTo>
                    <a:pt x="689191" y="436536"/>
                    <a:pt x="620706" y="436536"/>
                    <a:pt x="550888" y="436536"/>
                  </a:cubicBezTo>
                  <a:cubicBezTo>
                    <a:pt x="550888" y="500448"/>
                    <a:pt x="550507" y="562266"/>
                    <a:pt x="551555" y="624083"/>
                  </a:cubicBezTo>
                  <a:cubicBezTo>
                    <a:pt x="551650" y="629226"/>
                    <a:pt x="561175" y="638561"/>
                    <a:pt x="566414" y="638656"/>
                  </a:cubicBezTo>
                  <a:cubicBezTo>
                    <a:pt x="626612" y="639609"/>
                    <a:pt x="686905" y="639513"/>
                    <a:pt x="747198" y="638465"/>
                  </a:cubicBezTo>
                  <a:cubicBezTo>
                    <a:pt x="752056" y="638370"/>
                    <a:pt x="760724" y="629798"/>
                    <a:pt x="760819" y="625035"/>
                  </a:cubicBezTo>
                  <a:cubicBezTo>
                    <a:pt x="761771" y="562551"/>
                    <a:pt x="761486" y="500067"/>
                    <a:pt x="761486" y="436536"/>
                  </a:cubicBezTo>
                  <a:close/>
                  <a:moveTo>
                    <a:pt x="299047" y="1134813"/>
                  </a:moveTo>
                  <a:cubicBezTo>
                    <a:pt x="365246" y="1134813"/>
                    <a:pt x="429349" y="1135194"/>
                    <a:pt x="493357" y="1133956"/>
                  </a:cubicBezTo>
                  <a:cubicBezTo>
                    <a:pt x="498119" y="1133861"/>
                    <a:pt x="506501" y="1122050"/>
                    <a:pt x="506692" y="1115382"/>
                  </a:cubicBezTo>
                  <a:cubicBezTo>
                    <a:pt x="508025" y="1070996"/>
                    <a:pt x="507549" y="1026609"/>
                    <a:pt x="507644" y="982223"/>
                  </a:cubicBezTo>
                  <a:cubicBezTo>
                    <a:pt x="507740" y="930216"/>
                    <a:pt x="507644" y="930312"/>
                    <a:pt x="454781" y="930407"/>
                  </a:cubicBezTo>
                  <a:cubicBezTo>
                    <a:pt x="403441" y="930502"/>
                    <a:pt x="352101" y="930407"/>
                    <a:pt x="299047" y="930407"/>
                  </a:cubicBezTo>
                  <a:cubicBezTo>
                    <a:pt x="299047" y="998987"/>
                    <a:pt x="299047" y="1065090"/>
                    <a:pt x="299047" y="1134813"/>
                  </a:cubicBezTo>
                  <a:close/>
                  <a:moveTo>
                    <a:pt x="251517" y="1134147"/>
                  </a:moveTo>
                  <a:cubicBezTo>
                    <a:pt x="251517" y="1064328"/>
                    <a:pt x="251517" y="998225"/>
                    <a:pt x="251517" y="930407"/>
                  </a:cubicBezTo>
                  <a:cubicBezTo>
                    <a:pt x="185985" y="930407"/>
                    <a:pt x="122549" y="930026"/>
                    <a:pt x="59207" y="931074"/>
                  </a:cubicBezTo>
                  <a:cubicBezTo>
                    <a:pt x="53873" y="931169"/>
                    <a:pt x="44348" y="940408"/>
                    <a:pt x="44253" y="945552"/>
                  </a:cubicBezTo>
                  <a:cubicBezTo>
                    <a:pt x="43301" y="990795"/>
                    <a:pt x="42920" y="1036039"/>
                    <a:pt x="44634" y="1081188"/>
                  </a:cubicBezTo>
                  <a:cubicBezTo>
                    <a:pt x="45777" y="1108905"/>
                    <a:pt x="65494" y="1132432"/>
                    <a:pt x="91497" y="1133480"/>
                  </a:cubicBezTo>
                  <a:cubicBezTo>
                    <a:pt x="144361" y="1135766"/>
                    <a:pt x="197320" y="1134147"/>
                    <a:pt x="251517" y="1134147"/>
                  </a:cubicBezTo>
                  <a:close/>
                  <a:moveTo>
                    <a:pt x="742436" y="886020"/>
                  </a:moveTo>
                  <a:cubicBezTo>
                    <a:pt x="761486" y="819060"/>
                    <a:pt x="766153" y="752480"/>
                    <a:pt x="759866" y="683995"/>
                  </a:cubicBezTo>
                  <a:cubicBezTo>
                    <a:pt x="690143" y="683995"/>
                    <a:pt x="621659" y="683995"/>
                    <a:pt x="552412" y="683995"/>
                  </a:cubicBezTo>
                  <a:cubicBezTo>
                    <a:pt x="552412" y="752099"/>
                    <a:pt x="552412" y="818393"/>
                    <a:pt x="552412" y="886020"/>
                  </a:cubicBezTo>
                  <a:cubicBezTo>
                    <a:pt x="616515" y="886020"/>
                    <a:pt x="678904" y="886020"/>
                    <a:pt x="742436" y="886020"/>
                  </a:cubicBezTo>
                  <a:close/>
                  <a:moveTo>
                    <a:pt x="804539" y="435488"/>
                  </a:moveTo>
                  <a:cubicBezTo>
                    <a:pt x="804539" y="500448"/>
                    <a:pt x="804348" y="563028"/>
                    <a:pt x="804824" y="625607"/>
                  </a:cubicBezTo>
                  <a:cubicBezTo>
                    <a:pt x="804824" y="629893"/>
                    <a:pt x="809873" y="638085"/>
                    <a:pt x="812159" y="637989"/>
                  </a:cubicBezTo>
                  <a:cubicBezTo>
                    <a:pt x="833685" y="636465"/>
                    <a:pt x="859688" y="640371"/>
                    <a:pt x="875690" y="629607"/>
                  </a:cubicBezTo>
                  <a:cubicBezTo>
                    <a:pt x="915505" y="602842"/>
                    <a:pt x="955319" y="577982"/>
                    <a:pt x="1001230" y="563313"/>
                  </a:cubicBezTo>
                  <a:cubicBezTo>
                    <a:pt x="1006659" y="561599"/>
                    <a:pt x="1014184" y="554741"/>
                    <a:pt x="1014374" y="550074"/>
                  </a:cubicBezTo>
                  <a:cubicBezTo>
                    <a:pt x="1015422" y="512259"/>
                    <a:pt x="1014946" y="474445"/>
                    <a:pt x="1014946" y="435583"/>
                  </a:cubicBezTo>
                  <a:cubicBezTo>
                    <a:pt x="944175" y="435488"/>
                    <a:pt x="876262" y="435488"/>
                    <a:pt x="804539" y="435488"/>
                  </a:cubicBezTo>
                  <a:close/>
                  <a:moveTo>
                    <a:pt x="1266501" y="585221"/>
                  </a:moveTo>
                  <a:cubicBezTo>
                    <a:pt x="1266501" y="532167"/>
                    <a:pt x="1266501" y="484256"/>
                    <a:pt x="1266501" y="436631"/>
                  </a:cubicBezTo>
                  <a:cubicBezTo>
                    <a:pt x="1196302" y="436631"/>
                    <a:pt x="1128008" y="436631"/>
                    <a:pt x="1059904" y="436631"/>
                  </a:cubicBezTo>
                  <a:cubicBezTo>
                    <a:pt x="1059904" y="474921"/>
                    <a:pt x="1059904" y="511021"/>
                    <a:pt x="1059904" y="550169"/>
                  </a:cubicBezTo>
                  <a:cubicBezTo>
                    <a:pt x="1132008" y="543216"/>
                    <a:pt x="1200112" y="552645"/>
                    <a:pt x="1266501" y="585221"/>
                  </a:cubicBezTo>
                  <a:close/>
                  <a:moveTo>
                    <a:pt x="276092" y="159739"/>
                  </a:moveTo>
                  <a:cubicBezTo>
                    <a:pt x="276092" y="159739"/>
                    <a:pt x="275996" y="159739"/>
                    <a:pt x="275996" y="159739"/>
                  </a:cubicBezTo>
                  <a:cubicBezTo>
                    <a:pt x="275996" y="135927"/>
                    <a:pt x="276663" y="112114"/>
                    <a:pt x="275806" y="88397"/>
                  </a:cubicBezTo>
                  <a:cubicBezTo>
                    <a:pt x="274853" y="61060"/>
                    <a:pt x="257899" y="43724"/>
                    <a:pt x="233610" y="43629"/>
                  </a:cubicBezTo>
                  <a:cubicBezTo>
                    <a:pt x="208845" y="43534"/>
                    <a:pt x="191700" y="60584"/>
                    <a:pt x="191224" y="88016"/>
                  </a:cubicBezTo>
                  <a:cubicBezTo>
                    <a:pt x="190462" y="135546"/>
                    <a:pt x="190557" y="183170"/>
                    <a:pt x="191224" y="230700"/>
                  </a:cubicBezTo>
                  <a:cubicBezTo>
                    <a:pt x="191605" y="257942"/>
                    <a:pt x="209131" y="275658"/>
                    <a:pt x="233324" y="275754"/>
                  </a:cubicBezTo>
                  <a:cubicBezTo>
                    <a:pt x="257327" y="275849"/>
                    <a:pt x="275234" y="257751"/>
                    <a:pt x="275996" y="231081"/>
                  </a:cubicBezTo>
                  <a:cubicBezTo>
                    <a:pt x="276663" y="207364"/>
                    <a:pt x="276092" y="183552"/>
                    <a:pt x="276092" y="159739"/>
                  </a:cubicBezTo>
                  <a:close/>
                  <a:moveTo>
                    <a:pt x="557555" y="159930"/>
                  </a:moveTo>
                  <a:cubicBezTo>
                    <a:pt x="557555" y="136974"/>
                    <a:pt x="557555" y="113924"/>
                    <a:pt x="557555" y="90968"/>
                  </a:cubicBezTo>
                  <a:cubicBezTo>
                    <a:pt x="557555" y="89349"/>
                    <a:pt x="557555" y="87825"/>
                    <a:pt x="557460" y="86206"/>
                  </a:cubicBezTo>
                  <a:cubicBezTo>
                    <a:pt x="555841" y="60965"/>
                    <a:pt x="538982" y="43915"/>
                    <a:pt x="515455" y="43724"/>
                  </a:cubicBezTo>
                  <a:cubicBezTo>
                    <a:pt x="491833" y="43439"/>
                    <a:pt x="473640" y="60012"/>
                    <a:pt x="473069" y="85634"/>
                  </a:cubicBezTo>
                  <a:cubicBezTo>
                    <a:pt x="472021" y="134784"/>
                    <a:pt x="472021" y="183932"/>
                    <a:pt x="472973" y="233081"/>
                  </a:cubicBezTo>
                  <a:cubicBezTo>
                    <a:pt x="473450" y="258704"/>
                    <a:pt x="491642" y="275754"/>
                    <a:pt x="514883" y="275849"/>
                  </a:cubicBezTo>
                  <a:cubicBezTo>
                    <a:pt x="539267" y="275944"/>
                    <a:pt x="556603" y="258228"/>
                    <a:pt x="557365" y="231272"/>
                  </a:cubicBezTo>
                  <a:cubicBezTo>
                    <a:pt x="558032" y="207459"/>
                    <a:pt x="557555" y="183647"/>
                    <a:pt x="557555" y="159930"/>
                  </a:cubicBezTo>
                  <a:close/>
                  <a:moveTo>
                    <a:pt x="839019" y="161358"/>
                  </a:moveTo>
                  <a:cubicBezTo>
                    <a:pt x="839019" y="161358"/>
                    <a:pt x="839114" y="161358"/>
                    <a:pt x="839019" y="161358"/>
                  </a:cubicBezTo>
                  <a:cubicBezTo>
                    <a:pt x="839114" y="137546"/>
                    <a:pt x="839114" y="113828"/>
                    <a:pt x="839114" y="90016"/>
                  </a:cubicBezTo>
                  <a:cubicBezTo>
                    <a:pt x="839114" y="88397"/>
                    <a:pt x="839114" y="86873"/>
                    <a:pt x="839019" y="85253"/>
                  </a:cubicBezTo>
                  <a:cubicBezTo>
                    <a:pt x="837305" y="60679"/>
                    <a:pt x="821779" y="44677"/>
                    <a:pt x="798919" y="43820"/>
                  </a:cubicBezTo>
                  <a:cubicBezTo>
                    <a:pt x="775297" y="42962"/>
                    <a:pt x="756818" y="56774"/>
                    <a:pt x="755866" y="81729"/>
                  </a:cubicBezTo>
                  <a:cubicBezTo>
                    <a:pt x="753961" y="133164"/>
                    <a:pt x="753866" y="184694"/>
                    <a:pt x="755390" y="236130"/>
                  </a:cubicBezTo>
                  <a:cubicBezTo>
                    <a:pt x="756056" y="260704"/>
                    <a:pt x="775202" y="276135"/>
                    <a:pt x="797585" y="275754"/>
                  </a:cubicBezTo>
                  <a:cubicBezTo>
                    <a:pt x="821017" y="275373"/>
                    <a:pt x="838067" y="258228"/>
                    <a:pt x="838924" y="232701"/>
                  </a:cubicBezTo>
                  <a:cubicBezTo>
                    <a:pt x="839591" y="208983"/>
                    <a:pt x="839019" y="185171"/>
                    <a:pt x="839019" y="161358"/>
                  </a:cubicBezTo>
                  <a:close/>
                  <a:moveTo>
                    <a:pt x="1120578" y="159739"/>
                  </a:moveTo>
                  <a:cubicBezTo>
                    <a:pt x="1120578" y="135165"/>
                    <a:pt x="1121245" y="110685"/>
                    <a:pt x="1120388" y="86206"/>
                  </a:cubicBezTo>
                  <a:cubicBezTo>
                    <a:pt x="1119435" y="59822"/>
                    <a:pt x="1103243" y="44010"/>
                    <a:pt x="1079144" y="43820"/>
                  </a:cubicBezTo>
                  <a:cubicBezTo>
                    <a:pt x="1054951" y="43724"/>
                    <a:pt x="1037996" y="59155"/>
                    <a:pt x="1037425" y="85730"/>
                  </a:cubicBezTo>
                  <a:cubicBezTo>
                    <a:pt x="1036282" y="134784"/>
                    <a:pt x="1036187" y="183837"/>
                    <a:pt x="1037139" y="232891"/>
                  </a:cubicBezTo>
                  <a:cubicBezTo>
                    <a:pt x="1037615" y="259275"/>
                    <a:pt x="1054951" y="275468"/>
                    <a:pt x="1078478" y="275563"/>
                  </a:cubicBezTo>
                  <a:cubicBezTo>
                    <a:pt x="1102957" y="275658"/>
                    <a:pt x="1119530" y="258704"/>
                    <a:pt x="1120483" y="230986"/>
                  </a:cubicBezTo>
                  <a:cubicBezTo>
                    <a:pt x="1121150" y="207269"/>
                    <a:pt x="1120483" y="183456"/>
                    <a:pt x="1120578" y="1597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86F1D612-E9A0-3FA3-8AF1-A960EFD7EB8D}"/>
                </a:ext>
              </a:extLst>
            </p:cNvPr>
            <p:cNvSpPr/>
            <p:nvPr/>
          </p:nvSpPr>
          <p:spPr>
            <a:xfrm>
              <a:off x="6195563" y="2762684"/>
              <a:ext cx="532268" cy="532152"/>
            </a:xfrm>
            <a:custGeom>
              <a:avLst/>
              <a:gdLst>
                <a:gd name="connsiteX0" fmla="*/ 265638 w 532268"/>
                <a:gd name="connsiteY0" fmla="*/ 532152 h 532152"/>
                <a:gd name="connsiteX1" fmla="*/ 34466 w 532268"/>
                <a:gd name="connsiteY1" fmla="*/ 135531 h 532152"/>
                <a:gd name="connsiteX2" fmla="*/ 67518 w 532268"/>
                <a:gd name="connsiteY2" fmla="*/ 117910 h 532152"/>
                <a:gd name="connsiteX3" fmla="*/ 72090 w 532268"/>
                <a:gd name="connsiteY3" fmla="*/ 156581 h 532152"/>
                <a:gd name="connsiteX4" fmla="*/ 174960 w 532268"/>
                <a:gd name="connsiteY4" fmla="*/ 469763 h 532152"/>
                <a:gd name="connsiteX5" fmla="*/ 448137 w 532268"/>
                <a:gd name="connsiteY5" fmla="*/ 395182 h 532152"/>
                <a:gd name="connsiteX6" fmla="*/ 427754 w 532268"/>
                <a:gd name="connsiteY6" fmla="*/ 112671 h 532152"/>
                <a:gd name="connsiteX7" fmla="*/ 146671 w 532268"/>
                <a:gd name="connsiteY7" fmla="*/ 77714 h 532152"/>
                <a:gd name="connsiteX8" fmla="*/ 138765 w 532268"/>
                <a:gd name="connsiteY8" fmla="*/ 82953 h 532152"/>
                <a:gd name="connsiteX9" fmla="*/ 97998 w 532268"/>
                <a:gd name="connsiteY9" fmla="*/ 84001 h 532152"/>
                <a:gd name="connsiteX10" fmla="*/ 115429 w 532268"/>
                <a:gd name="connsiteY10" fmla="*/ 46472 h 532152"/>
                <a:gd name="connsiteX11" fmla="*/ 427087 w 532268"/>
                <a:gd name="connsiteY11" fmla="*/ 54283 h 532152"/>
                <a:gd name="connsiteX12" fmla="*/ 518527 w 532268"/>
                <a:gd name="connsiteY12" fmla="*/ 350320 h 532152"/>
                <a:gd name="connsiteX13" fmla="*/ 265638 w 532268"/>
                <a:gd name="connsiteY13" fmla="*/ 532152 h 53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2268" h="532152">
                  <a:moveTo>
                    <a:pt x="265638" y="532152"/>
                  </a:moveTo>
                  <a:cubicBezTo>
                    <a:pt x="61994" y="531676"/>
                    <a:pt x="-64784" y="314029"/>
                    <a:pt x="34466" y="135531"/>
                  </a:cubicBezTo>
                  <a:cubicBezTo>
                    <a:pt x="41991" y="122101"/>
                    <a:pt x="50468" y="109337"/>
                    <a:pt x="67518" y="117910"/>
                  </a:cubicBezTo>
                  <a:cubicBezTo>
                    <a:pt x="86282" y="127339"/>
                    <a:pt x="79424" y="142294"/>
                    <a:pt x="72090" y="156581"/>
                  </a:cubicBezTo>
                  <a:cubicBezTo>
                    <a:pt x="9987" y="278501"/>
                    <a:pt x="55421" y="416328"/>
                    <a:pt x="174960" y="469763"/>
                  </a:cubicBezTo>
                  <a:cubicBezTo>
                    <a:pt x="272782" y="513388"/>
                    <a:pt x="385748" y="482527"/>
                    <a:pt x="448137" y="395182"/>
                  </a:cubicBezTo>
                  <a:cubicBezTo>
                    <a:pt x="509859" y="308695"/>
                    <a:pt x="501382" y="190395"/>
                    <a:pt x="427754" y="112671"/>
                  </a:cubicBezTo>
                  <a:cubicBezTo>
                    <a:pt x="354792" y="35614"/>
                    <a:pt x="236587" y="20945"/>
                    <a:pt x="146671" y="77714"/>
                  </a:cubicBezTo>
                  <a:cubicBezTo>
                    <a:pt x="144004" y="79429"/>
                    <a:pt x="141337" y="81143"/>
                    <a:pt x="138765" y="82953"/>
                  </a:cubicBezTo>
                  <a:cubicBezTo>
                    <a:pt x="125335" y="92668"/>
                    <a:pt x="110476" y="103051"/>
                    <a:pt x="97998" y="84001"/>
                  </a:cubicBezTo>
                  <a:cubicBezTo>
                    <a:pt x="85520" y="64855"/>
                    <a:pt x="102475" y="55521"/>
                    <a:pt x="115429" y="46472"/>
                  </a:cubicBezTo>
                  <a:cubicBezTo>
                    <a:pt x="208393" y="-18298"/>
                    <a:pt x="335266" y="-15059"/>
                    <a:pt x="427087" y="54283"/>
                  </a:cubicBezTo>
                  <a:cubicBezTo>
                    <a:pt x="517765" y="122767"/>
                    <a:pt x="554722" y="242401"/>
                    <a:pt x="518527" y="350320"/>
                  </a:cubicBezTo>
                  <a:cubicBezTo>
                    <a:pt x="481856" y="460333"/>
                    <a:pt x="381367" y="532438"/>
                    <a:pt x="265638" y="5321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9EE67667-D48F-F68A-AE34-5F445E0967F4}"/>
                </a:ext>
              </a:extLst>
            </p:cNvPr>
            <p:cNvSpPr/>
            <p:nvPr/>
          </p:nvSpPr>
          <p:spPr>
            <a:xfrm>
              <a:off x="6439664" y="2872385"/>
              <a:ext cx="211370" cy="210543"/>
            </a:xfrm>
            <a:custGeom>
              <a:avLst/>
              <a:gdLst>
                <a:gd name="connsiteX0" fmla="*/ 44016 w 211370"/>
                <a:gd name="connsiteY0" fmla="*/ 167276 h 210543"/>
                <a:gd name="connsiteX1" fmla="*/ 164127 w 211370"/>
                <a:gd name="connsiteY1" fmla="*/ 167276 h 210543"/>
                <a:gd name="connsiteX2" fmla="*/ 187558 w 211370"/>
                <a:gd name="connsiteY2" fmla="*/ 168229 h 210543"/>
                <a:gd name="connsiteX3" fmla="*/ 211371 w 211370"/>
                <a:gd name="connsiteY3" fmla="*/ 189089 h 210543"/>
                <a:gd name="connsiteX4" fmla="*/ 186891 w 211370"/>
                <a:gd name="connsiteY4" fmla="*/ 209186 h 210543"/>
                <a:gd name="connsiteX5" fmla="*/ 65733 w 211370"/>
                <a:gd name="connsiteY5" fmla="*/ 210329 h 210543"/>
                <a:gd name="connsiteX6" fmla="*/ 201 w 211370"/>
                <a:gd name="connsiteY6" fmla="*/ 143654 h 210543"/>
                <a:gd name="connsiteX7" fmla="*/ 11 w 211370"/>
                <a:gd name="connsiteY7" fmla="*/ 34307 h 210543"/>
                <a:gd name="connsiteX8" fmla="*/ 22776 w 211370"/>
                <a:gd name="connsiteY8" fmla="*/ 17 h 210543"/>
                <a:gd name="connsiteX9" fmla="*/ 44016 w 211370"/>
                <a:gd name="connsiteY9" fmla="*/ 35641 h 210543"/>
                <a:gd name="connsiteX10" fmla="*/ 44016 w 211370"/>
                <a:gd name="connsiteY10" fmla="*/ 167276 h 210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1370" h="210543">
                  <a:moveTo>
                    <a:pt x="44016" y="167276"/>
                  </a:moveTo>
                  <a:cubicBezTo>
                    <a:pt x="86784" y="167276"/>
                    <a:pt x="125455" y="167276"/>
                    <a:pt x="164127" y="167276"/>
                  </a:cubicBezTo>
                  <a:cubicBezTo>
                    <a:pt x="172032" y="167276"/>
                    <a:pt x="181367" y="164990"/>
                    <a:pt x="187558" y="168229"/>
                  </a:cubicBezTo>
                  <a:cubicBezTo>
                    <a:pt x="196607" y="172991"/>
                    <a:pt x="203560" y="181945"/>
                    <a:pt x="211371" y="189089"/>
                  </a:cubicBezTo>
                  <a:cubicBezTo>
                    <a:pt x="203179" y="196137"/>
                    <a:pt x="195369" y="208710"/>
                    <a:pt x="186891" y="209186"/>
                  </a:cubicBezTo>
                  <a:cubicBezTo>
                    <a:pt x="146601" y="211377"/>
                    <a:pt x="106119" y="210234"/>
                    <a:pt x="65733" y="210329"/>
                  </a:cubicBezTo>
                  <a:cubicBezTo>
                    <a:pt x="-1227" y="210615"/>
                    <a:pt x="-370" y="214901"/>
                    <a:pt x="201" y="143654"/>
                  </a:cubicBezTo>
                  <a:cubicBezTo>
                    <a:pt x="487" y="107174"/>
                    <a:pt x="-84" y="70693"/>
                    <a:pt x="11" y="34307"/>
                  </a:cubicBezTo>
                  <a:cubicBezTo>
                    <a:pt x="11" y="17924"/>
                    <a:pt x="582" y="-649"/>
                    <a:pt x="22776" y="17"/>
                  </a:cubicBezTo>
                  <a:cubicBezTo>
                    <a:pt x="44874" y="684"/>
                    <a:pt x="43921" y="19448"/>
                    <a:pt x="44016" y="35641"/>
                  </a:cubicBezTo>
                  <a:cubicBezTo>
                    <a:pt x="44016" y="78408"/>
                    <a:pt x="44016" y="121080"/>
                    <a:pt x="44016" y="1672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B4825F1-B2DC-DA32-E04E-5A48A7D976D8}"/>
              </a:ext>
            </a:extLst>
          </p:cNvPr>
          <p:cNvGrpSpPr/>
          <p:nvPr/>
        </p:nvGrpSpPr>
        <p:grpSpPr>
          <a:xfrm>
            <a:off x="9349596" y="2204405"/>
            <a:ext cx="756444" cy="756540"/>
            <a:chOff x="12330159" y="2746900"/>
            <a:chExt cx="1468004" cy="1468191"/>
          </a:xfrm>
          <a:solidFill>
            <a:schemeClr val="bg1"/>
          </a:solidFill>
        </p:grpSpPr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8116BCB9-7246-1FA6-404D-A8EE6E2B4ED3}"/>
                </a:ext>
              </a:extLst>
            </p:cNvPr>
            <p:cNvSpPr/>
            <p:nvPr/>
          </p:nvSpPr>
          <p:spPr>
            <a:xfrm>
              <a:off x="12781333" y="3286159"/>
              <a:ext cx="1016830" cy="928932"/>
            </a:xfrm>
            <a:custGeom>
              <a:avLst/>
              <a:gdLst>
                <a:gd name="connsiteX0" fmla="*/ 245103 w 1016830"/>
                <a:gd name="connsiteY0" fmla="*/ 203881 h 928932"/>
                <a:gd name="connsiteX1" fmla="*/ 245389 w 1016830"/>
                <a:gd name="connsiteY1" fmla="*/ 131110 h 928932"/>
                <a:gd name="connsiteX2" fmla="*/ 364070 w 1016830"/>
                <a:gd name="connsiteY2" fmla="*/ 4713 h 928932"/>
                <a:gd name="connsiteX3" fmla="*/ 642105 w 1016830"/>
                <a:gd name="connsiteY3" fmla="*/ 3570 h 928932"/>
                <a:gd name="connsiteX4" fmla="*/ 772312 w 1016830"/>
                <a:gd name="connsiteY4" fmla="*/ 149398 h 928932"/>
                <a:gd name="connsiteX5" fmla="*/ 772407 w 1016830"/>
                <a:gd name="connsiteY5" fmla="*/ 203881 h 928932"/>
                <a:gd name="connsiteX6" fmla="*/ 888136 w 1016830"/>
                <a:gd name="connsiteY6" fmla="*/ 203881 h 928932"/>
                <a:gd name="connsiteX7" fmla="*/ 1016056 w 1016830"/>
                <a:gd name="connsiteY7" fmla="*/ 331230 h 928932"/>
                <a:gd name="connsiteX8" fmla="*/ 1016056 w 1016830"/>
                <a:gd name="connsiteY8" fmla="*/ 605074 h 928932"/>
                <a:gd name="connsiteX9" fmla="*/ 1015675 w 1016830"/>
                <a:gd name="connsiteY9" fmla="*/ 616789 h 928932"/>
                <a:gd name="connsiteX10" fmla="*/ 995292 w 1016830"/>
                <a:gd name="connsiteY10" fmla="*/ 638983 h 928932"/>
                <a:gd name="connsiteX11" fmla="*/ 974242 w 1016830"/>
                <a:gd name="connsiteY11" fmla="*/ 615837 h 928932"/>
                <a:gd name="connsiteX12" fmla="*/ 973194 w 1016830"/>
                <a:gd name="connsiteY12" fmla="*/ 509062 h 928932"/>
                <a:gd name="connsiteX13" fmla="*/ 831652 w 1016830"/>
                <a:gd name="connsiteY13" fmla="*/ 578213 h 928932"/>
                <a:gd name="connsiteX14" fmla="*/ 800887 w 1016830"/>
                <a:gd name="connsiteY14" fmla="*/ 671653 h 928932"/>
                <a:gd name="connsiteX15" fmla="*/ 748309 w 1016830"/>
                <a:gd name="connsiteY15" fmla="*/ 688798 h 928932"/>
                <a:gd name="connsiteX16" fmla="*/ 672299 w 1016830"/>
                <a:gd name="connsiteY16" fmla="*/ 581356 h 928932"/>
                <a:gd name="connsiteX17" fmla="*/ 345877 w 1016830"/>
                <a:gd name="connsiteY17" fmla="*/ 581356 h 928932"/>
                <a:gd name="connsiteX18" fmla="*/ 340353 w 1016830"/>
                <a:gd name="connsiteY18" fmla="*/ 626886 h 928932"/>
                <a:gd name="connsiteX19" fmla="*/ 254914 w 1016830"/>
                <a:gd name="connsiteY19" fmla="*/ 689465 h 928932"/>
                <a:gd name="connsiteX20" fmla="*/ 186715 w 1016830"/>
                <a:gd name="connsiteY20" fmla="*/ 613170 h 928932"/>
                <a:gd name="connsiteX21" fmla="*/ 186619 w 1016830"/>
                <a:gd name="connsiteY21" fmla="*/ 578594 h 928932"/>
                <a:gd name="connsiteX22" fmla="*/ 44983 w 1016830"/>
                <a:gd name="connsiteY22" fmla="*/ 510014 h 928932"/>
                <a:gd name="connsiteX23" fmla="*/ 43744 w 1016830"/>
                <a:gd name="connsiteY23" fmla="*/ 532493 h 928932"/>
                <a:gd name="connsiteX24" fmla="*/ 43744 w 1016830"/>
                <a:gd name="connsiteY24" fmla="*/ 799193 h 928932"/>
                <a:gd name="connsiteX25" fmla="*/ 130231 w 1016830"/>
                <a:gd name="connsiteY25" fmla="*/ 885109 h 928932"/>
                <a:gd name="connsiteX26" fmla="*/ 887469 w 1016830"/>
                <a:gd name="connsiteY26" fmla="*/ 885109 h 928932"/>
                <a:gd name="connsiteX27" fmla="*/ 973194 w 1016830"/>
                <a:gd name="connsiteY27" fmla="*/ 798336 h 928932"/>
                <a:gd name="connsiteX28" fmla="*/ 973194 w 1016830"/>
                <a:gd name="connsiteY28" fmla="*/ 722136 h 928932"/>
                <a:gd name="connsiteX29" fmla="*/ 995482 w 1016830"/>
                <a:gd name="connsiteY29" fmla="*/ 698704 h 928932"/>
                <a:gd name="connsiteX30" fmla="*/ 1015199 w 1016830"/>
                <a:gd name="connsiteY30" fmla="*/ 721850 h 928932"/>
                <a:gd name="connsiteX31" fmla="*/ 1015390 w 1016830"/>
                <a:gd name="connsiteY31" fmla="*/ 819386 h 928932"/>
                <a:gd name="connsiteX32" fmla="*/ 902709 w 1016830"/>
                <a:gd name="connsiteY32" fmla="*/ 927685 h 928932"/>
                <a:gd name="connsiteX33" fmla="*/ 800315 w 1016830"/>
                <a:gd name="connsiteY33" fmla="*/ 928066 h 928932"/>
                <a:gd name="connsiteX34" fmla="*/ 133565 w 1016830"/>
                <a:gd name="connsiteY34" fmla="*/ 928924 h 928932"/>
                <a:gd name="connsiteX35" fmla="*/ 25 w 1016830"/>
                <a:gd name="connsiteY35" fmla="*/ 796050 h 928932"/>
                <a:gd name="connsiteX36" fmla="*/ 120 w 1016830"/>
                <a:gd name="connsiteY36" fmla="*/ 334087 h 928932"/>
                <a:gd name="connsiteX37" fmla="*/ 130803 w 1016830"/>
                <a:gd name="connsiteY37" fmla="*/ 203595 h 928932"/>
                <a:gd name="connsiteX38" fmla="*/ 245103 w 1016830"/>
                <a:gd name="connsiteY38" fmla="*/ 203881 h 928932"/>
                <a:gd name="connsiteX39" fmla="*/ 185095 w 1016830"/>
                <a:gd name="connsiteY39" fmla="*/ 531826 h 928932"/>
                <a:gd name="connsiteX40" fmla="*/ 187096 w 1016830"/>
                <a:gd name="connsiteY40" fmla="*/ 521635 h 928932"/>
                <a:gd name="connsiteX41" fmla="*/ 261295 w 1016830"/>
                <a:gd name="connsiteY41" fmla="*/ 455912 h 928932"/>
                <a:gd name="connsiteX42" fmla="*/ 339400 w 1016830"/>
                <a:gd name="connsiteY42" fmla="*/ 516301 h 928932"/>
                <a:gd name="connsiteX43" fmla="*/ 365880 w 1016830"/>
                <a:gd name="connsiteY43" fmla="*/ 535065 h 928932"/>
                <a:gd name="connsiteX44" fmla="*/ 651630 w 1016830"/>
                <a:gd name="connsiteY44" fmla="*/ 534779 h 928932"/>
                <a:gd name="connsiteX45" fmla="*/ 671823 w 1016830"/>
                <a:gd name="connsiteY45" fmla="*/ 533541 h 928932"/>
                <a:gd name="connsiteX46" fmla="*/ 746118 w 1016830"/>
                <a:gd name="connsiteY46" fmla="*/ 456579 h 928932"/>
                <a:gd name="connsiteX47" fmla="*/ 832986 w 1016830"/>
                <a:gd name="connsiteY47" fmla="*/ 532112 h 928932"/>
                <a:gd name="connsiteX48" fmla="*/ 972051 w 1016830"/>
                <a:gd name="connsiteY48" fmla="*/ 399334 h 928932"/>
                <a:gd name="connsiteX49" fmla="*/ 972908 w 1016830"/>
                <a:gd name="connsiteY49" fmla="*/ 320848 h 928932"/>
                <a:gd name="connsiteX50" fmla="*/ 898518 w 1016830"/>
                <a:gd name="connsiteY50" fmla="*/ 247124 h 928932"/>
                <a:gd name="connsiteX51" fmla="*/ 117563 w 1016830"/>
                <a:gd name="connsiteY51" fmla="*/ 247124 h 928932"/>
                <a:gd name="connsiteX52" fmla="*/ 44506 w 1016830"/>
                <a:gd name="connsiteY52" fmla="*/ 316657 h 928932"/>
                <a:gd name="connsiteX53" fmla="*/ 45173 w 1016830"/>
                <a:gd name="connsiteY53" fmla="*/ 399905 h 928932"/>
                <a:gd name="connsiteX54" fmla="*/ 185095 w 1016830"/>
                <a:gd name="connsiteY54" fmla="*/ 531826 h 928932"/>
                <a:gd name="connsiteX55" fmla="*/ 729354 w 1016830"/>
                <a:gd name="connsiteY55" fmla="*/ 202833 h 928932"/>
                <a:gd name="connsiteX56" fmla="*/ 729354 w 1016830"/>
                <a:gd name="connsiteY56" fmla="*/ 151112 h 928932"/>
                <a:gd name="connsiteX57" fmla="*/ 624674 w 1016830"/>
                <a:gd name="connsiteY57" fmla="*/ 43194 h 928932"/>
                <a:gd name="connsiteX58" fmla="*/ 391502 w 1016830"/>
                <a:gd name="connsiteY58" fmla="*/ 43099 h 928932"/>
                <a:gd name="connsiteX59" fmla="*/ 295395 w 1016830"/>
                <a:gd name="connsiteY59" fmla="*/ 107583 h 928932"/>
                <a:gd name="connsiteX60" fmla="*/ 285108 w 1016830"/>
                <a:gd name="connsiteY60" fmla="*/ 201880 h 928932"/>
                <a:gd name="connsiteX61" fmla="*/ 330923 w 1016830"/>
                <a:gd name="connsiteY61" fmla="*/ 201880 h 928932"/>
                <a:gd name="connsiteX62" fmla="*/ 330923 w 1016830"/>
                <a:gd name="connsiteY62" fmla="*/ 152446 h 928932"/>
                <a:gd name="connsiteX63" fmla="*/ 394169 w 1016830"/>
                <a:gd name="connsiteY63" fmla="*/ 88819 h 928932"/>
                <a:gd name="connsiteX64" fmla="*/ 622579 w 1016830"/>
                <a:gd name="connsiteY64" fmla="*/ 88819 h 928932"/>
                <a:gd name="connsiteX65" fmla="*/ 684967 w 1016830"/>
                <a:gd name="connsiteY65" fmla="*/ 150636 h 928932"/>
                <a:gd name="connsiteX66" fmla="*/ 685063 w 1016830"/>
                <a:gd name="connsiteY66" fmla="*/ 202833 h 928932"/>
                <a:gd name="connsiteX67" fmla="*/ 729354 w 1016830"/>
                <a:gd name="connsiteY67" fmla="*/ 202833 h 928932"/>
                <a:gd name="connsiteX68" fmla="*/ 376738 w 1016830"/>
                <a:gd name="connsiteY68" fmla="*/ 202071 h 928932"/>
                <a:gd name="connsiteX69" fmla="*/ 642010 w 1016830"/>
                <a:gd name="connsiteY69" fmla="*/ 202071 h 928932"/>
                <a:gd name="connsiteX70" fmla="*/ 642200 w 1016830"/>
                <a:gd name="connsiteY70" fmla="*/ 157780 h 928932"/>
                <a:gd name="connsiteX71" fmla="*/ 616387 w 1016830"/>
                <a:gd name="connsiteY71" fmla="*/ 131395 h 928932"/>
                <a:gd name="connsiteX72" fmla="*/ 433698 w 1016830"/>
                <a:gd name="connsiteY72" fmla="*/ 131967 h 928932"/>
                <a:gd name="connsiteX73" fmla="*/ 374548 w 1016830"/>
                <a:gd name="connsiteY73" fmla="*/ 197404 h 928932"/>
                <a:gd name="connsiteX74" fmla="*/ 376738 w 1016830"/>
                <a:gd name="connsiteY74" fmla="*/ 202071 h 928932"/>
                <a:gd name="connsiteX75" fmla="*/ 786790 w 1016830"/>
                <a:gd name="connsiteY75" fmla="*/ 574784 h 928932"/>
                <a:gd name="connsiteX76" fmla="*/ 786980 w 1016830"/>
                <a:gd name="connsiteY76" fmla="*/ 574784 h 928932"/>
                <a:gd name="connsiteX77" fmla="*/ 786790 w 1016830"/>
                <a:gd name="connsiteY77" fmla="*/ 532112 h 928932"/>
                <a:gd name="connsiteX78" fmla="*/ 755071 w 1016830"/>
                <a:gd name="connsiteY78" fmla="*/ 499822 h 928932"/>
                <a:gd name="connsiteX79" fmla="*/ 719162 w 1016830"/>
                <a:gd name="connsiteY79" fmla="*/ 526778 h 928932"/>
                <a:gd name="connsiteX80" fmla="*/ 719162 w 1016830"/>
                <a:gd name="connsiteY80" fmla="*/ 618885 h 928932"/>
                <a:gd name="connsiteX81" fmla="*/ 753166 w 1016830"/>
                <a:gd name="connsiteY81" fmla="*/ 645650 h 928932"/>
                <a:gd name="connsiteX82" fmla="*/ 786599 w 1016830"/>
                <a:gd name="connsiteY82" fmla="*/ 615075 h 928932"/>
                <a:gd name="connsiteX83" fmla="*/ 786790 w 1016830"/>
                <a:gd name="connsiteY83" fmla="*/ 574784 h 928932"/>
                <a:gd name="connsiteX84" fmla="*/ 230053 w 1016830"/>
                <a:gd name="connsiteY84" fmla="*/ 571546 h 928932"/>
                <a:gd name="connsiteX85" fmla="*/ 230339 w 1016830"/>
                <a:gd name="connsiteY85" fmla="*/ 616599 h 928932"/>
                <a:gd name="connsiteX86" fmla="*/ 264915 w 1016830"/>
                <a:gd name="connsiteY86" fmla="*/ 645555 h 928932"/>
                <a:gd name="connsiteX87" fmla="*/ 297395 w 1016830"/>
                <a:gd name="connsiteY87" fmla="*/ 617456 h 928932"/>
                <a:gd name="connsiteX88" fmla="*/ 297205 w 1016830"/>
                <a:gd name="connsiteY88" fmla="*/ 527350 h 928932"/>
                <a:gd name="connsiteX89" fmla="*/ 264534 w 1016830"/>
                <a:gd name="connsiteY89" fmla="*/ 499727 h 928932"/>
                <a:gd name="connsiteX90" fmla="*/ 230339 w 1016830"/>
                <a:gd name="connsiteY90" fmla="*/ 528778 h 928932"/>
                <a:gd name="connsiteX91" fmla="*/ 230053 w 1016830"/>
                <a:gd name="connsiteY91" fmla="*/ 571546 h 92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1016830" h="928932">
                  <a:moveTo>
                    <a:pt x="245103" y="203881"/>
                  </a:moveTo>
                  <a:cubicBezTo>
                    <a:pt x="245103" y="177020"/>
                    <a:pt x="243769" y="153970"/>
                    <a:pt x="245389" y="131110"/>
                  </a:cubicBezTo>
                  <a:cubicBezTo>
                    <a:pt x="249865" y="66816"/>
                    <a:pt x="299967" y="8237"/>
                    <a:pt x="364070" y="4713"/>
                  </a:cubicBezTo>
                  <a:cubicBezTo>
                    <a:pt x="456558" y="-431"/>
                    <a:pt x="549712" y="-2145"/>
                    <a:pt x="642105" y="3570"/>
                  </a:cubicBezTo>
                  <a:cubicBezTo>
                    <a:pt x="723448" y="8618"/>
                    <a:pt x="770311" y="67483"/>
                    <a:pt x="772312" y="149398"/>
                  </a:cubicBezTo>
                  <a:cubicBezTo>
                    <a:pt x="772693" y="166638"/>
                    <a:pt x="772407" y="183973"/>
                    <a:pt x="772407" y="203881"/>
                  </a:cubicBezTo>
                  <a:cubicBezTo>
                    <a:pt x="812412" y="203881"/>
                    <a:pt x="850226" y="203785"/>
                    <a:pt x="888136" y="203881"/>
                  </a:cubicBezTo>
                  <a:cubicBezTo>
                    <a:pt x="967574" y="204166"/>
                    <a:pt x="1015866" y="252077"/>
                    <a:pt x="1016056" y="331230"/>
                  </a:cubicBezTo>
                  <a:cubicBezTo>
                    <a:pt x="1016247" y="422479"/>
                    <a:pt x="1016152" y="513824"/>
                    <a:pt x="1016056" y="605074"/>
                  </a:cubicBezTo>
                  <a:cubicBezTo>
                    <a:pt x="1016056" y="609074"/>
                    <a:pt x="1017580" y="614218"/>
                    <a:pt x="1015675" y="616789"/>
                  </a:cubicBezTo>
                  <a:cubicBezTo>
                    <a:pt x="1009579" y="624695"/>
                    <a:pt x="1002150" y="631648"/>
                    <a:pt x="995292" y="638983"/>
                  </a:cubicBezTo>
                  <a:cubicBezTo>
                    <a:pt x="987958" y="631267"/>
                    <a:pt x="974813" y="624028"/>
                    <a:pt x="974242" y="615837"/>
                  </a:cubicBezTo>
                  <a:cubicBezTo>
                    <a:pt x="971860" y="582023"/>
                    <a:pt x="973194" y="547924"/>
                    <a:pt x="973194" y="509062"/>
                  </a:cubicBezTo>
                  <a:cubicBezTo>
                    <a:pt x="932617" y="550019"/>
                    <a:pt x="888517" y="575641"/>
                    <a:pt x="831652" y="578213"/>
                  </a:cubicBezTo>
                  <a:cubicBezTo>
                    <a:pt x="832033" y="613837"/>
                    <a:pt x="832510" y="649936"/>
                    <a:pt x="800887" y="671653"/>
                  </a:cubicBezTo>
                  <a:cubicBezTo>
                    <a:pt x="786123" y="681750"/>
                    <a:pt x="766120" y="688513"/>
                    <a:pt x="748309" y="688798"/>
                  </a:cubicBezTo>
                  <a:cubicBezTo>
                    <a:pt x="700779" y="689465"/>
                    <a:pt x="679348" y="657652"/>
                    <a:pt x="672299" y="581356"/>
                  </a:cubicBezTo>
                  <a:cubicBezTo>
                    <a:pt x="564190" y="581356"/>
                    <a:pt x="455891" y="581356"/>
                    <a:pt x="345877" y="581356"/>
                  </a:cubicBezTo>
                  <a:cubicBezTo>
                    <a:pt x="344163" y="596215"/>
                    <a:pt x="343496" y="611836"/>
                    <a:pt x="340353" y="626886"/>
                  </a:cubicBezTo>
                  <a:cubicBezTo>
                    <a:pt x="331495" y="668415"/>
                    <a:pt x="296252" y="693656"/>
                    <a:pt x="254914" y="689465"/>
                  </a:cubicBezTo>
                  <a:cubicBezTo>
                    <a:pt x="216814" y="685560"/>
                    <a:pt x="188334" y="653746"/>
                    <a:pt x="186715" y="613170"/>
                  </a:cubicBezTo>
                  <a:cubicBezTo>
                    <a:pt x="186238" y="602311"/>
                    <a:pt x="186619" y="591358"/>
                    <a:pt x="186619" y="578594"/>
                  </a:cubicBezTo>
                  <a:cubicBezTo>
                    <a:pt x="129850" y="575737"/>
                    <a:pt x="84988" y="551353"/>
                    <a:pt x="44983" y="510014"/>
                  </a:cubicBezTo>
                  <a:cubicBezTo>
                    <a:pt x="44411" y="520396"/>
                    <a:pt x="43744" y="526397"/>
                    <a:pt x="43744" y="532493"/>
                  </a:cubicBezTo>
                  <a:cubicBezTo>
                    <a:pt x="43649" y="621361"/>
                    <a:pt x="43554" y="710325"/>
                    <a:pt x="43744" y="799193"/>
                  </a:cubicBezTo>
                  <a:cubicBezTo>
                    <a:pt x="43840" y="857391"/>
                    <a:pt x="71748" y="885013"/>
                    <a:pt x="130231" y="885109"/>
                  </a:cubicBezTo>
                  <a:cubicBezTo>
                    <a:pt x="382644" y="885204"/>
                    <a:pt x="635056" y="885204"/>
                    <a:pt x="887469" y="885109"/>
                  </a:cubicBezTo>
                  <a:cubicBezTo>
                    <a:pt x="944905" y="885109"/>
                    <a:pt x="973003" y="856248"/>
                    <a:pt x="973194" y="798336"/>
                  </a:cubicBezTo>
                  <a:cubicBezTo>
                    <a:pt x="973289" y="772904"/>
                    <a:pt x="973289" y="747568"/>
                    <a:pt x="973194" y="722136"/>
                  </a:cubicBezTo>
                  <a:cubicBezTo>
                    <a:pt x="973194" y="706991"/>
                    <a:pt x="980528" y="695371"/>
                    <a:pt x="995482" y="698704"/>
                  </a:cubicBezTo>
                  <a:cubicBezTo>
                    <a:pt x="1003674" y="700514"/>
                    <a:pt x="1014628" y="713373"/>
                    <a:pt x="1015199" y="721850"/>
                  </a:cubicBezTo>
                  <a:cubicBezTo>
                    <a:pt x="1017390" y="754235"/>
                    <a:pt x="1017295" y="786906"/>
                    <a:pt x="1015390" y="819386"/>
                  </a:cubicBezTo>
                  <a:cubicBezTo>
                    <a:pt x="1011770" y="878822"/>
                    <a:pt x="962907" y="925590"/>
                    <a:pt x="902709" y="927685"/>
                  </a:cubicBezTo>
                  <a:cubicBezTo>
                    <a:pt x="868609" y="928924"/>
                    <a:pt x="834415" y="928066"/>
                    <a:pt x="800315" y="928066"/>
                  </a:cubicBezTo>
                  <a:cubicBezTo>
                    <a:pt x="578097" y="928066"/>
                    <a:pt x="355783" y="926542"/>
                    <a:pt x="133565" y="928924"/>
                  </a:cubicBezTo>
                  <a:cubicBezTo>
                    <a:pt x="59651" y="929686"/>
                    <a:pt x="-1404" y="879108"/>
                    <a:pt x="25" y="796050"/>
                  </a:cubicBezTo>
                  <a:cubicBezTo>
                    <a:pt x="2787" y="642126"/>
                    <a:pt x="2501" y="488107"/>
                    <a:pt x="120" y="334087"/>
                  </a:cubicBezTo>
                  <a:cubicBezTo>
                    <a:pt x="-1214" y="252553"/>
                    <a:pt x="60223" y="199594"/>
                    <a:pt x="130803" y="203595"/>
                  </a:cubicBezTo>
                  <a:cubicBezTo>
                    <a:pt x="167569" y="205595"/>
                    <a:pt x="204812" y="203881"/>
                    <a:pt x="245103" y="203881"/>
                  </a:cubicBezTo>
                  <a:close/>
                  <a:moveTo>
                    <a:pt x="185095" y="531826"/>
                  </a:moveTo>
                  <a:cubicBezTo>
                    <a:pt x="185953" y="527635"/>
                    <a:pt x="186429" y="524587"/>
                    <a:pt x="187096" y="521635"/>
                  </a:cubicBezTo>
                  <a:cubicBezTo>
                    <a:pt x="195668" y="483344"/>
                    <a:pt x="225100" y="457341"/>
                    <a:pt x="261295" y="455912"/>
                  </a:cubicBezTo>
                  <a:cubicBezTo>
                    <a:pt x="297871" y="454483"/>
                    <a:pt x="330066" y="478010"/>
                    <a:pt x="339400" y="516301"/>
                  </a:cubicBezTo>
                  <a:cubicBezTo>
                    <a:pt x="343401" y="532874"/>
                    <a:pt x="351497" y="535160"/>
                    <a:pt x="365880" y="535065"/>
                  </a:cubicBezTo>
                  <a:cubicBezTo>
                    <a:pt x="461130" y="534589"/>
                    <a:pt x="556380" y="534874"/>
                    <a:pt x="651630" y="534779"/>
                  </a:cubicBezTo>
                  <a:cubicBezTo>
                    <a:pt x="658583" y="534779"/>
                    <a:pt x="665536" y="533922"/>
                    <a:pt x="671823" y="533541"/>
                  </a:cubicBezTo>
                  <a:cubicBezTo>
                    <a:pt x="685444" y="483535"/>
                    <a:pt x="709066" y="458008"/>
                    <a:pt x="746118" y="456579"/>
                  </a:cubicBezTo>
                  <a:cubicBezTo>
                    <a:pt x="797839" y="454674"/>
                    <a:pt x="822699" y="486487"/>
                    <a:pt x="832986" y="532112"/>
                  </a:cubicBezTo>
                  <a:cubicBezTo>
                    <a:pt x="902423" y="533160"/>
                    <a:pt x="966622" y="471628"/>
                    <a:pt x="972051" y="399334"/>
                  </a:cubicBezTo>
                  <a:cubicBezTo>
                    <a:pt x="973956" y="373235"/>
                    <a:pt x="973480" y="346946"/>
                    <a:pt x="972908" y="320848"/>
                  </a:cubicBezTo>
                  <a:cubicBezTo>
                    <a:pt x="971956" y="278557"/>
                    <a:pt x="940904" y="247219"/>
                    <a:pt x="898518" y="247124"/>
                  </a:cubicBezTo>
                  <a:cubicBezTo>
                    <a:pt x="638200" y="246838"/>
                    <a:pt x="377881" y="246838"/>
                    <a:pt x="117563" y="247124"/>
                  </a:cubicBezTo>
                  <a:cubicBezTo>
                    <a:pt x="76606" y="247219"/>
                    <a:pt x="46697" y="275699"/>
                    <a:pt x="44506" y="316657"/>
                  </a:cubicBezTo>
                  <a:cubicBezTo>
                    <a:pt x="42982" y="344279"/>
                    <a:pt x="42697" y="372378"/>
                    <a:pt x="45173" y="399905"/>
                  </a:cubicBezTo>
                  <a:cubicBezTo>
                    <a:pt x="51841" y="474010"/>
                    <a:pt x="114896" y="533731"/>
                    <a:pt x="185095" y="531826"/>
                  </a:cubicBezTo>
                  <a:close/>
                  <a:moveTo>
                    <a:pt x="729354" y="202833"/>
                  </a:moveTo>
                  <a:cubicBezTo>
                    <a:pt x="729354" y="184069"/>
                    <a:pt x="729544" y="167590"/>
                    <a:pt x="729354" y="151112"/>
                  </a:cubicBezTo>
                  <a:cubicBezTo>
                    <a:pt x="728592" y="86628"/>
                    <a:pt x="689063" y="44432"/>
                    <a:pt x="624674" y="43194"/>
                  </a:cubicBezTo>
                  <a:cubicBezTo>
                    <a:pt x="546950" y="41765"/>
                    <a:pt x="469226" y="42146"/>
                    <a:pt x="391502" y="43099"/>
                  </a:cubicBezTo>
                  <a:cubicBezTo>
                    <a:pt x="346258" y="43670"/>
                    <a:pt x="309587" y="64339"/>
                    <a:pt x="295395" y="107583"/>
                  </a:cubicBezTo>
                  <a:cubicBezTo>
                    <a:pt x="285679" y="137110"/>
                    <a:pt x="288061" y="170638"/>
                    <a:pt x="285108" y="201880"/>
                  </a:cubicBezTo>
                  <a:cubicBezTo>
                    <a:pt x="304063" y="201880"/>
                    <a:pt x="317017" y="201880"/>
                    <a:pt x="330923" y="201880"/>
                  </a:cubicBezTo>
                  <a:cubicBezTo>
                    <a:pt x="330923" y="184164"/>
                    <a:pt x="330733" y="168257"/>
                    <a:pt x="330923" y="152446"/>
                  </a:cubicBezTo>
                  <a:cubicBezTo>
                    <a:pt x="331685" y="111107"/>
                    <a:pt x="353212" y="89009"/>
                    <a:pt x="394169" y="88819"/>
                  </a:cubicBezTo>
                  <a:cubicBezTo>
                    <a:pt x="470274" y="88438"/>
                    <a:pt x="546474" y="88438"/>
                    <a:pt x="622579" y="88819"/>
                  </a:cubicBezTo>
                  <a:cubicBezTo>
                    <a:pt x="662869" y="89009"/>
                    <a:pt x="683729" y="110155"/>
                    <a:pt x="684967" y="150636"/>
                  </a:cubicBezTo>
                  <a:cubicBezTo>
                    <a:pt x="685444" y="167781"/>
                    <a:pt x="685063" y="184926"/>
                    <a:pt x="685063" y="202833"/>
                  </a:cubicBezTo>
                  <a:cubicBezTo>
                    <a:pt x="700969" y="202833"/>
                    <a:pt x="713447" y="202833"/>
                    <a:pt x="729354" y="202833"/>
                  </a:cubicBezTo>
                  <a:close/>
                  <a:moveTo>
                    <a:pt x="376738" y="202071"/>
                  </a:moveTo>
                  <a:cubicBezTo>
                    <a:pt x="464464" y="202071"/>
                    <a:pt x="552475" y="202071"/>
                    <a:pt x="642010" y="202071"/>
                  </a:cubicBezTo>
                  <a:cubicBezTo>
                    <a:pt x="642010" y="186069"/>
                    <a:pt x="641248" y="171877"/>
                    <a:pt x="642200" y="157780"/>
                  </a:cubicBezTo>
                  <a:cubicBezTo>
                    <a:pt x="643534" y="138634"/>
                    <a:pt x="636485" y="131110"/>
                    <a:pt x="616387" y="131395"/>
                  </a:cubicBezTo>
                  <a:cubicBezTo>
                    <a:pt x="555523" y="132443"/>
                    <a:pt x="494563" y="131014"/>
                    <a:pt x="433698" y="131967"/>
                  </a:cubicBezTo>
                  <a:cubicBezTo>
                    <a:pt x="367594" y="132919"/>
                    <a:pt x="373119" y="116441"/>
                    <a:pt x="374548" y="197404"/>
                  </a:cubicBezTo>
                  <a:cubicBezTo>
                    <a:pt x="374548" y="198642"/>
                    <a:pt x="375786" y="200071"/>
                    <a:pt x="376738" y="202071"/>
                  </a:cubicBezTo>
                  <a:close/>
                  <a:moveTo>
                    <a:pt x="786790" y="574784"/>
                  </a:moveTo>
                  <a:cubicBezTo>
                    <a:pt x="786885" y="574784"/>
                    <a:pt x="786885" y="574784"/>
                    <a:pt x="786980" y="574784"/>
                  </a:cubicBezTo>
                  <a:cubicBezTo>
                    <a:pt x="786980" y="560592"/>
                    <a:pt x="787742" y="546304"/>
                    <a:pt x="786790" y="532112"/>
                  </a:cubicBezTo>
                  <a:cubicBezTo>
                    <a:pt x="785456" y="512872"/>
                    <a:pt x="774217" y="501442"/>
                    <a:pt x="755071" y="499822"/>
                  </a:cubicBezTo>
                  <a:cubicBezTo>
                    <a:pt x="735831" y="498203"/>
                    <a:pt x="720686" y="508300"/>
                    <a:pt x="719162" y="526778"/>
                  </a:cubicBezTo>
                  <a:cubicBezTo>
                    <a:pt x="716590" y="557258"/>
                    <a:pt x="716781" y="588310"/>
                    <a:pt x="719162" y="618885"/>
                  </a:cubicBezTo>
                  <a:cubicBezTo>
                    <a:pt x="720496" y="636697"/>
                    <a:pt x="736021" y="646507"/>
                    <a:pt x="753166" y="645650"/>
                  </a:cubicBezTo>
                  <a:cubicBezTo>
                    <a:pt x="770883" y="644793"/>
                    <a:pt x="784980" y="634982"/>
                    <a:pt x="786599" y="615075"/>
                  </a:cubicBezTo>
                  <a:cubicBezTo>
                    <a:pt x="787647" y="601740"/>
                    <a:pt x="786790" y="588310"/>
                    <a:pt x="786790" y="574784"/>
                  </a:cubicBezTo>
                  <a:close/>
                  <a:moveTo>
                    <a:pt x="230053" y="571546"/>
                  </a:moveTo>
                  <a:cubicBezTo>
                    <a:pt x="230053" y="586595"/>
                    <a:pt x="229006" y="601740"/>
                    <a:pt x="230339" y="616599"/>
                  </a:cubicBezTo>
                  <a:cubicBezTo>
                    <a:pt x="232149" y="636887"/>
                    <a:pt x="247389" y="645841"/>
                    <a:pt x="264915" y="645555"/>
                  </a:cubicBezTo>
                  <a:cubicBezTo>
                    <a:pt x="281107" y="645269"/>
                    <a:pt x="296728" y="637078"/>
                    <a:pt x="297395" y="617456"/>
                  </a:cubicBezTo>
                  <a:cubicBezTo>
                    <a:pt x="298443" y="587452"/>
                    <a:pt x="298538" y="557353"/>
                    <a:pt x="297205" y="527350"/>
                  </a:cubicBezTo>
                  <a:cubicBezTo>
                    <a:pt x="296347" y="508204"/>
                    <a:pt x="281869" y="500108"/>
                    <a:pt x="264534" y="499727"/>
                  </a:cubicBezTo>
                  <a:cubicBezTo>
                    <a:pt x="245579" y="499346"/>
                    <a:pt x="232435" y="509062"/>
                    <a:pt x="230339" y="528778"/>
                  </a:cubicBezTo>
                  <a:cubicBezTo>
                    <a:pt x="228910" y="542971"/>
                    <a:pt x="230053" y="557353"/>
                    <a:pt x="230053" y="5715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9AFD6361-25DB-F61D-8E04-F35D8C5888A7}"/>
                </a:ext>
              </a:extLst>
            </p:cNvPr>
            <p:cNvSpPr/>
            <p:nvPr/>
          </p:nvSpPr>
          <p:spPr>
            <a:xfrm>
              <a:off x="12330159" y="2746900"/>
              <a:ext cx="1162940" cy="1467749"/>
            </a:xfrm>
            <a:custGeom>
              <a:avLst/>
              <a:gdLst>
                <a:gd name="connsiteX0" fmla="*/ 314611 w 1162940"/>
                <a:gd name="connsiteY0" fmla="*/ 44863 h 1467749"/>
                <a:gd name="connsiteX1" fmla="*/ 314611 w 1162940"/>
                <a:gd name="connsiteY1" fmla="*/ 162592 h 1467749"/>
                <a:gd name="connsiteX2" fmla="*/ 314420 w 1162940"/>
                <a:gd name="connsiteY2" fmla="*/ 236411 h 1467749"/>
                <a:gd name="connsiteX3" fmla="*/ 234220 w 1162940"/>
                <a:gd name="connsiteY3" fmla="*/ 314420 h 1467749"/>
                <a:gd name="connsiteX4" fmla="*/ 69914 w 1162940"/>
                <a:gd name="connsiteY4" fmla="*/ 314516 h 1467749"/>
                <a:gd name="connsiteX5" fmla="*/ 43053 w 1162940"/>
                <a:gd name="connsiteY5" fmla="*/ 314516 h 1467749"/>
                <a:gd name="connsiteX6" fmla="*/ 43053 w 1162940"/>
                <a:gd name="connsiteY6" fmla="*/ 344234 h 1467749"/>
                <a:gd name="connsiteX7" fmla="*/ 43053 w 1162940"/>
                <a:gd name="connsiteY7" fmla="*/ 1346740 h 1467749"/>
                <a:gd name="connsiteX8" fmla="*/ 120110 w 1162940"/>
                <a:gd name="connsiteY8" fmla="*/ 1424178 h 1467749"/>
                <a:gd name="connsiteX9" fmla="*/ 405860 w 1162940"/>
                <a:gd name="connsiteY9" fmla="*/ 1424273 h 1467749"/>
                <a:gd name="connsiteX10" fmla="*/ 424625 w 1162940"/>
                <a:gd name="connsiteY10" fmla="*/ 1425035 h 1467749"/>
                <a:gd name="connsiteX11" fmla="*/ 443579 w 1162940"/>
                <a:gd name="connsiteY11" fmla="*/ 1444276 h 1467749"/>
                <a:gd name="connsiteX12" fmla="*/ 427101 w 1162940"/>
                <a:gd name="connsiteY12" fmla="*/ 1465898 h 1467749"/>
                <a:gd name="connsiteX13" fmla="*/ 408527 w 1162940"/>
                <a:gd name="connsiteY13" fmla="*/ 1467231 h 1467749"/>
                <a:gd name="connsiteX14" fmla="*/ 118015 w 1162940"/>
                <a:gd name="connsiteY14" fmla="*/ 1467231 h 1467749"/>
                <a:gd name="connsiteX15" fmla="*/ 286 w 1162940"/>
                <a:gd name="connsiteY15" fmla="*/ 1350455 h 1467749"/>
                <a:gd name="connsiteX16" fmla="*/ 0 w 1162940"/>
                <a:gd name="connsiteY16" fmla="*/ 338328 h 1467749"/>
                <a:gd name="connsiteX17" fmla="*/ 38957 w 1162940"/>
                <a:gd name="connsiteY17" fmla="*/ 244602 h 1467749"/>
                <a:gd name="connsiteX18" fmla="*/ 246031 w 1162940"/>
                <a:gd name="connsiteY18" fmla="*/ 37529 h 1467749"/>
                <a:gd name="connsiteX19" fmla="*/ 337947 w 1162940"/>
                <a:gd name="connsiteY19" fmla="*/ 0 h 1467749"/>
                <a:gd name="connsiteX20" fmla="*/ 1047560 w 1162940"/>
                <a:gd name="connsiteY20" fmla="*/ 191 h 1467749"/>
                <a:gd name="connsiteX21" fmla="*/ 1162336 w 1162940"/>
                <a:gd name="connsiteY21" fmla="*/ 114776 h 1467749"/>
                <a:gd name="connsiteX22" fmla="*/ 1162336 w 1162940"/>
                <a:gd name="connsiteY22" fmla="*/ 460058 h 1467749"/>
                <a:gd name="connsiteX23" fmla="*/ 1161288 w 1162940"/>
                <a:gd name="connsiteY23" fmla="*/ 478726 h 1467749"/>
                <a:gd name="connsiteX24" fmla="*/ 1141571 w 1162940"/>
                <a:gd name="connsiteY24" fmla="*/ 494919 h 1467749"/>
                <a:gd name="connsiteX25" fmla="*/ 1122331 w 1162940"/>
                <a:gd name="connsiteY25" fmla="*/ 481775 h 1467749"/>
                <a:gd name="connsiteX26" fmla="*/ 1119569 w 1162940"/>
                <a:gd name="connsiteY26" fmla="*/ 456248 h 1467749"/>
                <a:gd name="connsiteX27" fmla="*/ 1119473 w 1162940"/>
                <a:gd name="connsiteY27" fmla="*/ 118110 h 1467749"/>
                <a:gd name="connsiteX28" fmla="*/ 1045178 w 1162940"/>
                <a:gd name="connsiteY28" fmla="*/ 43148 h 1467749"/>
                <a:gd name="connsiteX29" fmla="*/ 340328 w 1162940"/>
                <a:gd name="connsiteY29" fmla="*/ 43148 h 1467749"/>
                <a:gd name="connsiteX30" fmla="*/ 314611 w 1162940"/>
                <a:gd name="connsiteY30" fmla="*/ 44863 h 1467749"/>
                <a:gd name="connsiteX31" fmla="*/ 82106 w 1162940"/>
                <a:gd name="connsiteY31" fmla="*/ 271558 h 1467749"/>
                <a:gd name="connsiteX32" fmla="*/ 238030 w 1162940"/>
                <a:gd name="connsiteY32" fmla="*/ 271463 h 1467749"/>
                <a:gd name="connsiteX33" fmla="*/ 270605 w 1162940"/>
                <a:gd name="connsiteY33" fmla="*/ 243364 h 1467749"/>
                <a:gd name="connsiteX34" fmla="*/ 271177 w 1162940"/>
                <a:gd name="connsiteY34" fmla="*/ 82296 h 1467749"/>
                <a:gd name="connsiteX35" fmla="*/ 82106 w 1162940"/>
                <a:gd name="connsiteY35" fmla="*/ 271558 h 146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162940" h="1467749">
                  <a:moveTo>
                    <a:pt x="314611" y="44863"/>
                  </a:moveTo>
                  <a:cubicBezTo>
                    <a:pt x="314611" y="85249"/>
                    <a:pt x="314611" y="123920"/>
                    <a:pt x="314611" y="162592"/>
                  </a:cubicBezTo>
                  <a:cubicBezTo>
                    <a:pt x="314611" y="187166"/>
                    <a:pt x="315182" y="211836"/>
                    <a:pt x="314420" y="236411"/>
                  </a:cubicBezTo>
                  <a:cubicBezTo>
                    <a:pt x="312896" y="285369"/>
                    <a:pt x="283178" y="314135"/>
                    <a:pt x="234220" y="314420"/>
                  </a:cubicBezTo>
                  <a:cubicBezTo>
                    <a:pt x="179451" y="314706"/>
                    <a:pt x="124682" y="314516"/>
                    <a:pt x="69914" y="314516"/>
                  </a:cubicBezTo>
                  <a:cubicBezTo>
                    <a:pt x="62103" y="314516"/>
                    <a:pt x="54388" y="314516"/>
                    <a:pt x="43053" y="314516"/>
                  </a:cubicBezTo>
                  <a:cubicBezTo>
                    <a:pt x="43053" y="325755"/>
                    <a:pt x="43053" y="334994"/>
                    <a:pt x="43053" y="344234"/>
                  </a:cubicBezTo>
                  <a:cubicBezTo>
                    <a:pt x="43053" y="678371"/>
                    <a:pt x="43053" y="1012508"/>
                    <a:pt x="43053" y="1346740"/>
                  </a:cubicBezTo>
                  <a:cubicBezTo>
                    <a:pt x="43053" y="1398842"/>
                    <a:pt x="68104" y="1424083"/>
                    <a:pt x="120110" y="1424178"/>
                  </a:cubicBezTo>
                  <a:cubicBezTo>
                    <a:pt x="215360" y="1424368"/>
                    <a:pt x="310610" y="1424178"/>
                    <a:pt x="405860" y="1424273"/>
                  </a:cubicBezTo>
                  <a:cubicBezTo>
                    <a:pt x="412242" y="1424273"/>
                    <a:pt x="419862" y="1422178"/>
                    <a:pt x="424625" y="1425035"/>
                  </a:cubicBezTo>
                  <a:cubicBezTo>
                    <a:pt x="432435" y="1429703"/>
                    <a:pt x="443198" y="1437418"/>
                    <a:pt x="443579" y="1444276"/>
                  </a:cubicBezTo>
                  <a:cubicBezTo>
                    <a:pt x="443865" y="1451420"/>
                    <a:pt x="434340" y="1460373"/>
                    <a:pt x="427101" y="1465898"/>
                  </a:cubicBezTo>
                  <a:cubicBezTo>
                    <a:pt x="423005" y="1469041"/>
                    <a:pt x="414814" y="1467231"/>
                    <a:pt x="408527" y="1467231"/>
                  </a:cubicBezTo>
                  <a:cubicBezTo>
                    <a:pt x="311658" y="1467326"/>
                    <a:pt x="214884" y="1467422"/>
                    <a:pt x="118015" y="1467231"/>
                  </a:cubicBezTo>
                  <a:cubicBezTo>
                    <a:pt x="44672" y="1467136"/>
                    <a:pt x="286" y="1423416"/>
                    <a:pt x="286" y="1350455"/>
                  </a:cubicBezTo>
                  <a:cubicBezTo>
                    <a:pt x="95" y="1012984"/>
                    <a:pt x="286" y="675704"/>
                    <a:pt x="0" y="338328"/>
                  </a:cubicBezTo>
                  <a:cubicBezTo>
                    <a:pt x="0" y="301181"/>
                    <a:pt x="12764" y="270605"/>
                    <a:pt x="38957" y="244602"/>
                  </a:cubicBezTo>
                  <a:cubicBezTo>
                    <a:pt x="108204" y="175831"/>
                    <a:pt x="177260" y="106775"/>
                    <a:pt x="246031" y="37529"/>
                  </a:cubicBezTo>
                  <a:cubicBezTo>
                    <a:pt x="271558" y="11716"/>
                    <a:pt x="301943" y="0"/>
                    <a:pt x="337947" y="0"/>
                  </a:cubicBezTo>
                  <a:cubicBezTo>
                    <a:pt x="574453" y="191"/>
                    <a:pt x="811054" y="0"/>
                    <a:pt x="1047560" y="191"/>
                  </a:cubicBezTo>
                  <a:cubicBezTo>
                    <a:pt x="1117568" y="286"/>
                    <a:pt x="1162241" y="45148"/>
                    <a:pt x="1162336" y="114776"/>
                  </a:cubicBezTo>
                  <a:cubicBezTo>
                    <a:pt x="1162526" y="229838"/>
                    <a:pt x="1162431" y="344996"/>
                    <a:pt x="1162336" y="460058"/>
                  </a:cubicBezTo>
                  <a:cubicBezTo>
                    <a:pt x="1162336" y="466439"/>
                    <a:pt x="1164241" y="474250"/>
                    <a:pt x="1161288" y="478726"/>
                  </a:cubicBezTo>
                  <a:cubicBezTo>
                    <a:pt x="1156526" y="485680"/>
                    <a:pt x="1148906" y="493967"/>
                    <a:pt x="1141571" y="494919"/>
                  </a:cubicBezTo>
                  <a:cubicBezTo>
                    <a:pt x="1135666" y="495776"/>
                    <a:pt x="1125760" y="488156"/>
                    <a:pt x="1122331" y="481775"/>
                  </a:cubicBezTo>
                  <a:cubicBezTo>
                    <a:pt x="1118521" y="474726"/>
                    <a:pt x="1119569" y="464915"/>
                    <a:pt x="1119569" y="456248"/>
                  </a:cubicBezTo>
                  <a:cubicBezTo>
                    <a:pt x="1119473" y="343567"/>
                    <a:pt x="1119569" y="230791"/>
                    <a:pt x="1119473" y="118110"/>
                  </a:cubicBezTo>
                  <a:cubicBezTo>
                    <a:pt x="1119378" y="67818"/>
                    <a:pt x="1095280" y="43244"/>
                    <a:pt x="1045178" y="43148"/>
                  </a:cubicBezTo>
                  <a:cubicBezTo>
                    <a:pt x="810197" y="42958"/>
                    <a:pt x="575310" y="43053"/>
                    <a:pt x="340328" y="43148"/>
                  </a:cubicBezTo>
                  <a:cubicBezTo>
                    <a:pt x="332518" y="43148"/>
                    <a:pt x="324803" y="44196"/>
                    <a:pt x="314611" y="44863"/>
                  </a:cubicBezTo>
                  <a:close/>
                  <a:moveTo>
                    <a:pt x="82106" y="271558"/>
                  </a:moveTo>
                  <a:cubicBezTo>
                    <a:pt x="133541" y="271558"/>
                    <a:pt x="185833" y="271748"/>
                    <a:pt x="238030" y="271463"/>
                  </a:cubicBezTo>
                  <a:cubicBezTo>
                    <a:pt x="256413" y="271367"/>
                    <a:pt x="270129" y="261080"/>
                    <a:pt x="270605" y="243364"/>
                  </a:cubicBezTo>
                  <a:cubicBezTo>
                    <a:pt x="272129" y="189167"/>
                    <a:pt x="271177" y="134779"/>
                    <a:pt x="271177" y="82296"/>
                  </a:cubicBezTo>
                  <a:cubicBezTo>
                    <a:pt x="208312" y="145256"/>
                    <a:pt x="145542" y="208026"/>
                    <a:pt x="82106" y="2715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3CF3E2D1-8941-E97A-474F-C72F88B3F0F0}"/>
                </a:ext>
              </a:extLst>
            </p:cNvPr>
            <p:cNvSpPr/>
            <p:nvPr/>
          </p:nvSpPr>
          <p:spPr>
            <a:xfrm>
              <a:off x="12803233" y="2892244"/>
              <a:ext cx="486772" cy="43323"/>
            </a:xfrm>
            <a:custGeom>
              <a:avLst/>
              <a:gdLst>
                <a:gd name="connsiteX0" fmla="*/ 243777 w 486772"/>
                <a:gd name="connsiteY0" fmla="*/ 43060 h 43323"/>
                <a:gd name="connsiteX1" fmla="*/ 31941 w 486772"/>
                <a:gd name="connsiteY1" fmla="*/ 43156 h 43323"/>
                <a:gd name="connsiteX2" fmla="*/ 32 w 486772"/>
                <a:gd name="connsiteY2" fmla="*/ 20772 h 43323"/>
                <a:gd name="connsiteX3" fmla="*/ 31941 w 486772"/>
                <a:gd name="connsiteY3" fmla="*/ 7 h 43323"/>
                <a:gd name="connsiteX4" fmla="*/ 453327 w 486772"/>
                <a:gd name="connsiteY4" fmla="*/ 103 h 43323"/>
                <a:gd name="connsiteX5" fmla="*/ 471806 w 486772"/>
                <a:gd name="connsiteY5" fmla="*/ 2484 h 43323"/>
                <a:gd name="connsiteX6" fmla="*/ 486760 w 486772"/>
                <a:gd name="connsiteY6" fmla="*/ 22963 h 43323"/>
                <a:gd name="connsiteX7" fmla="*/ 469710 w 486772"/>
                <a:gd name="connsiteY7" fmla="*/ 41251 h 43323"/>
                <a:gd name="connsiteX8" fmla="*/ 429515 w 486772"/>
                <a:gd name="connsiteY8" fmla="*/ 42965 h 43323"/>
                <a:gd name="connsiteX9" fmla="*/ 243777 w 486772"/>
                <a:gd name="connsiteY9" fmla="*/ 43060 h 4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6772" h="43323">
                  <a:moveTo>
                    <a:pt x="243777" y="43060"/>
                  </a:moveTo>
                  <a:cubicBezTo>
                    <a:pt x="173197" y="43060"/>
                    <a:pt x="102521" y="42965"/>
                    <a:pt x="31941" y="43156"/>
                  </a:cubicBezTo>
                  <a:cubicBezTo>
                    <a:pt x="15463" y="43251"/>
                    <a:pt x="-825" y="40965"/>
                    <a:pt x="32" y="20772"/>
                  </a:cubicBezTo>
                  <a:cubicBezTo>
                    <a:pt x="794" y="2865"/>
                    <a:pt x="16415" y="7"/>
                    <a:pt x="31941" y="7"/>
                  </a:cubicBezTo>
                  <a:cubicBezTo>
                    <a:pt x="172435" y="103"/>
                    <a:pt x="312833" y="7"/>
                    <a:pt x="453327" y="103"/>
                  </a:cubicBezTo>
                  <a:cubicBezTo>
                    <a:pt x="459614" y="103"/>
                    <a:pt x="467519" y="-755"/>
                    <a:pt x="471806" y="2484"/>
                  </a:cubicBezTo>
                  <a:cubicBezTo>
                    <a:pt x="478473" y="7627"/>
                    <a:pt x="487141" y="16295"/>
                    <a:pt x="486760" y="22963"/>
                  </a:cubicBezTo>
                  <a:cubicBezTo>
                    <a:pt x="486379" y="29630"/>
                    <a:pt x="476854" y="39441"/>
                    <a:pt x="469710" y="41251"/>
                  </a:cubicBezTo>
                  <a:cubicBezTo>
                    <a:pt x="456947" y="44489"/>
                    <a:pt x="442945" y="42965"/>
                    <a:pt x="429515" y="42965"/>
                  </a:cubicBezTo>
                  <a:cubicBezTo>
                    <a:pt x="367507" y="43060"/>
                    <a:pt x="305690" y="43060"/>
                    <a:pt x="243777" y="430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D8F9B2B0-B09D-B07F-E4D2-106E8580AB62}"/>
                </a:ext>
              </a:extLst>
            </p:cNvPr>
            <p:cNvSpPr/>
            <p:nvPr/>
          </p:nvSpPr>
          <p:spPr>
            <a:xfrm>
              <a:off x="12802884" y="3018362"/>
              <a:ext cx="488833" cy="43246"/>
            </a:xfrm>
            <a:custGeom>
              <a:avLst/>
              <a:gdLst>
                <a:gd name="connsiteX0" fmla="*/ 244412 w 488833"/>
                <a:gd name="connsiteY0" fmla="*/ 43148 h 43246"/>
                <a:gd name="connsiteX1" fmla="*/ 32671 w 488833"/>
                <a:gd name="connsiteY1" fmla="*/ 43244 h 43246"/>
                <a:gd name="connsiteX2" fmla="*/ 0 w 488833"/>
                <a:gd name="connsiteY2" fmla="*/ 21431 h 43246"/>
                <a:gd name="connsiteX3" fmla="*/ 33052 w 488833"/>
                <a:gd name="connsiteY3" fmla="*/ 0 h 43246"/>
                <a:gd name="connsiteX4" fmla="*/ 456438 w 488833"/>
                <a:gd name="connsiteY4" fmla="*/ 667 h 43246"/>
                <a:gd name="connsiteX5" fmla="*/ 485490 w 488833"/>
                <a:gd name="connsiteY5" fmla="*/ 14478 h 43246"/>
                <a:gd name="connsiteX6" fmla="*/ 458439 w 488833"/>
                <a:gd name="connsiteY6" fmla="*/ 43053 h 43246"/>
                <a:gd name="connsiteX7" fmla="*/ 244412 w 488833"/>
                <a:gd name="connsiteY7" fmla="*/ 43148 h 43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8833" h="43246">
                  <a:moveTo>
                    <a:pt x="244412" y="43148"/>
                  </a:moveTo>
                  <a:cubicBezTo>
                    <a:pt x="173832" y="43148"/>
                    <a:pt x="103251" y="42958"/>
                    <a:pt x="32671" y="43244"/>
                  </a:cubicBezTo>
                  <a:cubicBezTo>
                    <a:pt x="16288" y="43339"/>
                    <a:pt x="-95" y="41339"/>
                    <a:pt x="0" y="21431"/>
                  </a:cubicBezTo>
                  <a:cubicBezTo>
                    <a:pt x="191" y="1619"/>
                    <a:pt x="16764" y="0"/>
                    <a:pt x="33052" y="0"/>
                  </a:cubicBezTo>
                  <a:cubicBezTo>
                    <a:pt x="174213" y="191"/>
                    <a:pt x="315373" y="-191"/>
                    <a:pt x="456438" y="667"/>
                  </a:cubicBezTo>
                  <a:cubicBezTo>
                    <a:pt x="466440" y="762"/>
                    <a:pt x="480251" y="6668"/>
                    <a:pt x="485490" y="14478"/>
                  </a:cubicBezTo>
                  <a:cubicBezTo>
                    <a:pt x="495491" y="29242"/>
                    <a:pt x="482061" y="42958"/>
                    <a:pt x="458439" y="43053"/>
                  </a:cubicBezTo>
                  <a:cubicBezTo>
                    <a:pt x="387096" y="43244"/>
                    <a:pt x="315754" y="43148"/>
                    <a:pt x="244412" y="431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7093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>
            <a:extLst>
              <a:ext uri="{FF2B5EF4-FFF2-40B4-BE49-F238E27FC236}">
                <a16:creationId xmlns:a16="http://schemas.microsoft.com/office/drawing/2014/main" id="{8C741EFE-1D81-6306-87C1-CEAC60D320BB}"/>
              </a:ext>
            </a:extLst>
          </p:cNvPr>
          <p:cNvGrpSpPr/>
          <p:nvPr/>
        </p:nvGrpSpPr>
        <p:grpSpPr>
          <a:xfrm>
            <a:off x="3073924" y="1398618"/>
            <a:ext cx="2608745" cy="5392984"/>
            <a:chOff x="2999210" y="-5291635"/>
            <a:chExt cx="2608745" cy="4358694"/>
          </a:xfrm>
        </p:grpSpPr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1ABA33C0-2804-5F2D-B69A-835E049CF4F3}"/>
                </a:ext>
              </a:extLst>
            </p:cNvPr>
            <p:cNvSpPr/>
            <p:nvPr/>
          </p:nvSpPr>
          <p:spPr>
            <a:xfrm>
              <a:off x="2999210" y="-5122246"/>
              <a:ext cx="1795721" cy="3732840"/>
            </a:xfrm>
            <a:custGeom>
              <a:avLst/>
              <a:gdLst>
                <a:gd name="connsiteX0" fmla="*/ 1221971 w 1226801"/>
                <a:gd name="connsiteY0" fmla="*/ 91768 h 2550202"/>
                <a:gd name="connsiteX1" fmla="*/ 1221935 w 1226801"/>
                <a:gd name="connsiteY1" fmla="*/ 106311 h 2550202"/>
                <a:gd name="connsiteX2" fmla="*/ 1221971 w 1226801"/>
                <a:gd name="connsiteY2" fmla="*/ 106258 h 2550202"/>
                <a:gd name="connsiteX3" fmla="*/ 1217141 w 1226801"/>
                <a:gd name="connsiteY3" fmla="*/ 2076869 h 2550202"/>
                <a:gd name="connsiteX4" fmla="*/ 1207482 w 1226801"/>
                <a:gd name="connsiteY4" fmla="*/ 2091358 h 2550202"/>
                <a:gd name="connsiteX5" fmla="*/ 1207482 w 1226801"/>
                <a:gd name="connsiteY5" fmla="*/ 2091359 h 2550202"/>
                <a:gd name="connsiteX6" fmla="*/ 1192992 w 1226801"/>
                <a:gd name="connsiteY6" fmla="*/ 2110678 h 2550202"/>
                <a:gd name="connsiteX7" fmla="*/ 1192992 w 1226801"/>
                <a:gd name="connsiteY7" fmla="*/ 2110679 h 2550202"/>
                <a:gd name="connsiteX8" fmla="*/ 1168842 w 1226801"/>
                <a:gd name="connsiteY8" fmla="*/ 2134828 h 2550202"/>
                <a:gd name="connsiteX9" fmla="*/ 1173672 w 1226801"/>
                <a:gd name="connsiteY9" fmla="*/ 164218 h 2550202"/>
                <a:gd name="connsiteX10" fmla="*/ 1197822 w 1226801"/>
                <a:gd name="connsiteY10" fmla="*/ 140068 h 2550202"/>
                <a:gd name="connsiteX11" fmla="*/ 1212311 w 1226801"/>
                <a:gd name="connsiteY11" fmla="*/ 120749 h 2550202"/>
                <a:gd name="connsiteX12" fmla="*/ 1212311 w 1226801"/>
                <a:gd name="connsiteY12" fmla="*/ 120748 h 2550202"/>
                <a:gd name="connsiteX13" fmla="*/ 1217123 w 1226801"/>
                <a:gd name="connsiteY13" fmla="*/ 113530 h 2550202"/>
                <a:gd name="connsiteX14" fmla="*/ 1217141 w 1226801"/>
                <a:gd name="connsiteY14" fmla="*/ 106258 h 2550202"/>
                <a:gd name="connsiteX15" fmla="*/ 1221971 w 1226801"/>
                <a:gd name="connsiteY15" fmla="*/ 91768 h 2550202"/>
                <a:gd name="connsiteX16" fmla="*/ 1226801 w 1226801"/>
                <a:gd name="connsiteY16" fmla="*/ 72449 h 2550202"/>
                <a:gd name="connsiteX17" fmla="*/ 1226801 w 1226801"/>
                <a:gd name="connsiteY17" fmla="*/ 86939 h 2550202"/>
                <a:gd name="connsiteX18" fmla="*/ 1221971 w 1226801"/>
                <a:gd name="connsiteY18" fmla="*/ 2057550 h 2550202"/>
                <a:gd name="connsiteX19" fmla="*/ 1221971 w 1226801"/>
                <a:gd name="connsiteY19" fmla="*/ 2043060 h 2550202"/>
                <a:gd name="connsiteX20" fmla="*/ 869387 w 1226801"/>
                <a:gd name="connsiteY20" fmla="*/ 0 h 2550202"/>
                <a:gd name="connsiteX21" fmla="*/ 874217 w 1226801"/>
                <a:gd name="connsiteY21" fmla="*/ 0 h 2550202"/>
                <a:gd name="connsiteX22" fmla="*/ 883877 w 1226801"/>
                <a:gd name="connsiteY22" fmla="*/ 0 h 2550202"/>
                <a:gd name="connsiteX23" fmla="*/ 893537 w 1226801"/>
                <a:gd name="connsiteY23" fmla="*/ 0 h 2550202"/>
                <a:gd name="connsiteX24" fmla="*/ 892703 w 1226801"/>
                <a:gd name="connsiteY24" fmla="*/ 340123 h 2550202"/>
                <a:gd name="connsiteX25" fmla="*/ 892703 w 1226801"/>
                <a:gd name="connsiteY25" fmla="*/ 340123 h 2550202"/>
                <a:gd name="connsiteX26" fmla="*/ 893537 w 1226801"/>
                <a:gd name="connsiteY26" fmla="*/ 0 h 2550202"/>
                <a:gd name="connsiteX27" fmla="*/ 903197 w 1226801"/>
                <a:gd name="connsiteY27" fmla="*/ 0 h 2550202"/>
                <a:gd name="connsiteX28" fmla="*/ 910387 w 1226801"/>
                <a:gd name="connsiteY28" fmla="*/ 0 h 2550202"/>
                <a:gd name="connsiteX29" fmla="*/ 912857 w 1226801"/>
                <a:gd name="connsiteY29" fmla="*/ 0 h 2550202"/>
                <a:gd name="connsiteX30" fmla="*/ 914113 w 1226801"/>
                <a:gd name="connsiteY30" fmla="*/ 0 h 2550202"/>
                <a:gd name="connsiteX31" fmla="*/ 917686 w 1226801"/>
                <a:gd name="connsiteY31" fmla="*/ 0 h 2550202"/>
                <a:gd name="connsiteX32" fmla="*/ 923938 w 1226801"/>
                <a:gd name="connsiteY32" fmla="*/ 0 h 2550202"/>
                <a:gd name="connsiteX33" fmla="*/ 927346 w 1226801"/>
                <a:gd name="connsiteY33" fmla="*/ 0 h 2550202"/>
                <a:gd name="connsiteX34" fmla="*/ 932176 w 1226801"/>
                <a:gd name="connsiteY34" fmla="*/ 0 h 2550202"/>
                <a:gd name="connsiteX35" fmla="*/ 953751 w 1226801"/>
                <a:gd name="connsiteY35" fmla="*/ 0 h 2550202"/>
                <a:gd name="connsiteX36" fmla="*/ 953635 w 1226801"/>
                <a:gd name="connsiteY36" fmla="*/ 10515 h 2550202"/>
                <a:gd name="connsiteX37" fmla="*/ 975646 w 1226801"/>
                <a:gd name="connsiteY37" fmla="*/ 19319 h 2550202"/>
                <a:gd name="connsiteX38" fmla="*/ 1014285 w 1226801"/>
                <a:gd name="connsiteY38" fmla="*/ 62788 h 2550202"/>
                <a:gd name="connsiteX39" fmla="*/ 1013776 w 1226801"/>
                <a:gd name="connsiteY39" fmla="*/ 270449 h 2550202"/>
                <a:gd name="connsiteX40" fmla="*/ 1101216 w 1226801"/>
                <a:gd name="connsiteY40" fmla="*/ 220130 h 2550202"/>
                <a:gd name="connsiteX41" fmla="*/ 1101223 w 1226801"/>
                <a:gd name="connsiteY41" fmla="*/ 217346 h 2550202"/>
                <a:gd name="connsiteX42" fmla="*/ 1110883 w 1226801"/>
                <a:gd name="connsiteY42" fmla="*/ 212516 h 2550202"/>
                <a:gd name="connsiteX43" fmla="*/ 1173672 w 1226801"/>
                <a:gd name="connsiteY43" fmla="*/ 164217 h 2550202"/>
                <a:gd name="connsiteX44" fmla="*/ 1168842 w 1226801"/>
                <a:gd name="connsiteY44" fmla="*/ 2134828 h 2550202"/>
                <a:gd name="connsiteX45" fmla="*/ 1106053 w 1226801"/>
                <a:gd name="connsiteY45" fmla="*/ 2183127 h 2550202"/>
                <a:gd name="connsiteX46" fmla="*/ 1096393 w 1226801"/>
                <a:gd name="connsiteY46" fmla="*/ 2187957 h 2550202"/>
                <a:gd name="connsiteX47" fmla="*/ 1096398 w 1226801"/>
                <a:gd name="connsiteY47" fmla="*/ 2185904 h 2550202"/>
                <a:gd name="connsiteX48" fmla="*/ 589263 w 1226801"/>
                <a:gd name="connsiteY48" fmla="*/ 2477746 h 2550202"/>
                <a:gd name="connsiteX49" fmla="*/ 589251 w 1226801"/>
                <a:gd name="connsiteY49" fmla="*/ 2482583 h 2550202"/>
                <a:gd name="connsiteX50" fmla="*/ 487828 w 1226801"/>
                <a:gd name="connsiteY50" fmla="*/ 2528685 h 2550202"/>
                <a:gd name="connsiteX51" fmla="*/ 487822 w 1226801"/>
                <a:gd name="connsiteY51" fmla="*/ 2530882 h 2550202"/>
                <a:gd name="connsiteX52" fmla="*/ 427721 w 1226801"/>
                <a:gd name="connsiteY52" fmla="*/ 2544751 h 2550202"/>
                <a:gd name="connsiteX53" fmla="*/ 427717 w 1226801"/>
                <a:gd name="connsiteY53" fmla="*/ 2545372 h 2550202"/>
                <a:gd name="connsiteX54" fmla="*/ 407056 w 1226801"/>
                <a:gd name="connsiteY54" fmla="*/ 2547787 h 2550202"/>
                <a:gd name="connsiteX55" fmla="*/ 395777 w 1226801"/>
                <a:gd name="connsiteY55" fmla="*/ 2549105 h 2550202"/>
                <a:gd name="connsiteX56" fmla="*/ 395773 w 1226801"/>
                <a:gd name="connsiteY56" fmla="*/ 2550202 h 2550202"/>
                <a:gd name="connsiteX57" fmla="*/ 386394 w 1226801"/>
                <a:gd name="connsiteY57" fmla="*/ 2550202 h 2550202"/>
                <a:gd name="connsiteX58" fmla="*/ 354626 w 1226801"/>
                <a:gd name="connsiteY58" fmla="*/ 2550202 h 2550202"/>
                <a:gd name="connsiteX59" fmla="*/ 351600 w 1226801"/>
                <a:gd name="connsiteY59" fmla="*/ 2550202 h 2550202"/>
                <a:gd name="connsiteX60" fmla="*/ 332718 w 1226801"/>
                <a:gd name="connsiteY60" fmla="*/ 2550202 h 2550202"/>
                <a:gd name="connsiteX61" fmla="*/ 328435 w 1226801"/>
                <a:gd name="connsiteY61" fmla="*/ 2550202 h 2550202"/>
                <a:gd name="connsiteX62" fmla="*/ 316525 w 1226801"/>
                <a:gd name="connsiteY62" fmla="*/ 2550202 h 2550202"/>
                <a:gd name="connsiteX63" fmla="*/ 304286 w 1226801"/>
                <a:gd name="connsiteY63" fmla="*/ 2550202 h 2550202"/>
                <a:gd name="connsiteX64" fmla="*/ 304285 w 1226801"/>
                <a:gd name="connsiteY64" fmla="*/ 2550202 h 2550202"/>
                <a:gd name="connsiteX65" fmla="*/ 280136 w 1226801"/>
                <a:gd name="connsiteY65" fmla="*/ 2545372 h 2550202"/>
                <a:gd name="connsiteX66" fmla="*/ 251156 w 1226801"/>
                <a:gd name="connsiteY66" fmla="*/ 2540542 h 2550202"/>
                <a:gd name="connsiteX67" fmla="*/ 217358 w 1226801"/>
                <a:gd name="connsiteY67" fmla="*/ 2530886 h 2550202"/>
                <a:gd name="connsiteX68" fmla="*/ 217346 w 1226801"/>
                <a:gd name="connsiteY68" fmla="*/ 2535711 h 2550202"/>
                <a:gd name="connsiteX69" fmla="*/ 173877 w 1226801"/>
                <a:gd name="connsiteY69" fmla="*/ 2521222 h 2550202"/>
                <a:gd name="connsiteX70" fmla="*/ 106258 w 1226801"/>
                <a:gd name="connsiteY70" fmla="*/ 2487413 h 2550202"/>
                <a:gd name="connsiteX71" fmla="*/ 0 w 1226801"/>
                <a:gd name="connsiteY71" fmla="*/ 2352175 h 2550202"/>
                <a:gd name="connsiteX72" fmla="*/ 4830 w 1226801"/>
                <a:gd name="connsiteY72" fmla="*/ 381564 h 2550202"/>
                <a:gd name="connsiteX73" fmla="*/ 115918 w 1226801"/>
                <a:gd name="connsiteY73" fmla="*/ 516802 h 2550202"/>
                <a:gd name="connsiteX74" fmla="*/ 183537 w 1226801"/>
                <a:gd name="connsiteY74" fmla="*/ 550611 h 2550202"/>
                <a:gd name="connsiteX75" fmla="*/ 216901 w 1226801"/>
                <a:gd name="connsiteY75" fmla="*/ 563123 h 2550202"/>
                <a:gd name="connsiteX76" fmla="*/ 217346 w 1226801"/>
                <a:gd name="connsiteY76" fmla="*/ 381564 h 2550202"/>
                <a:gd name="connsiteX77" fmla="*/ 222164 w 1226801"/>
                <a:gd name="connsiteY77" fmla="*/ 376746 h 2550202"/>
                <a:gd name="connsiteX78" fmla="*/ 222176 w 1226801"/>
                <a:gd name="connsiteY78" fmla="*/ 371904 h 2550202"/>
                <a:gd name="connsiteX79" fmla="*/ 226485 w 1226801"/>
                <a:gd name="connsiteY79" fmla="*/ 371904 h 2550202"/>
                <a:gd name="connsiteX80" fmla="*/ 226620 w 1226801"/>
                <a:gd name="connsiteY80" fmla="*/ 340645 h 2550202"/>
                <a:gd name="connsiteX81" fmla="*/ 270541 w 1226801"/>
                <a:gd name="connsiteY81" fmla="*/ 323986 h 2550202"/>
                <a:gd name="connsiteX82" fmla="*/ 270556 w 1226801"/>
                <a:gd name="connsiteY82" fmla="*/ 317998 h 2550202"/>
                <a:gd name="connsiteX83" fmla="*/ 810644 w 1226801"/>
                <a:gd name="connsiteY83" fmla="*/ 13713 h 2550202"/>
                <a:gd name="connsiteX84" fmla="*/ 810590 w 1226801"/>
                <a:gd name="connsiteY84" fmla="*/ 24569 h 2550202"/>
                <a:gd name="connsiteX85" fmla="*/ 850067 w 1226801"/>
                <a:gd name="connsiteY85" fmla="*/ 4830 h 2550202"/>
                <a:gd name="connsiteX86" fmla="*/ 869385 w 1226801"/>
                <a:gd name="connsiteY86" fmla="*/ 966 h 255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226801" h="2550202">
                  <a:moveTo>
                    <a:pt x="1221971" y="91768"/>
                  </a:moveTo>
                  <a:lnTo>
                    <a:pt x="1221935" y="106311"/>
                  </a:lnTo>
                  <a:lnTo>
                    <a:pt x="1221971" y="106258"/>
                  </a:lnTo>
                  <a:lnTo>
                    <a:pt x="1217141" y="2076869"/>
                  </a:lnTo>
                  <a:lnTo>
                    <a:pt x="1207482" y="2091358"/>
                  </a:lnTo>
                  <a:lnTo>
                    <a:pt x="1207482" y="2091359"/>
                  </a:lnTo>
                  <a:lnTo>
                    <a:pt x="1192992" y="2110678"/>
                  </a:lnTo>
                  <a:lnTo>
                    <a:pt x="1192992" y="2110679"/>
                  </a:lnTo>
                  <a:cubicBezTo>
                    <a:pt x="1188162" y="2120339"/>
                    <a:pt x="1178502" y="2125168"/>
                    <a:pt x="1168842" y="2134828"/>
                  </a:cubicBezTo>
                  <a:lnTo>
                    <a:pt x="1173672" y="164218"/>
                  </a:lnTo>
                  <a:cubicBezTo>
                    <a:pt x="1183332" y="159388"/>
                    <a:pt x="1192992" y="149728"/>
                    <a:pt x="1197822" y="140068"/>
                  </a:cubicBezTo>
                  <a:lnTo>
                    <a:pt x="1212311" y="120749"/>
                  </a:lnTo>
                  <a:lnTo>
                    <a:pt x="1212311" y="120748"/>
                  </a:lnTo>
                  <a:lnTo>
                    <a:pt x="1217123" y="113530"/>
                  </a:lnTo>
                  <a:lnTo>
                    <a:pt x="1217141" y="106258"/>
                  </a:lnTo>
                  <a:cubicBezTo>
                    <a:pt x="1221971" y="101428"/>
                    <a:pt x="1221971" y="96598"/>
                    <a:pt x="1221971" y="91768"/>
                  </a:cubicBezTo>
                  <a:close/>
                  <a:moveTo>
                    <a:pt x="1226801" y="72449"/>
                  </a:moveTo>
                  <a:cubicBezTo>
                    <a:pt x="1226801" y="77279"/>
                    <a:pt x="1226801" y="82109"/>
                    <a:pt x="1226801" y="86939"/>
                  </a:cubicBezTo>
                  <a:lnTo>
                    <a:pt x="1221971" y="2057550"/>
                  </a:lnTo>
                  <a:cubicBezTo>
                    <a:pt x="1221971" y="2052719"/>
                    <a:pt x="1221971" y="2047890"/>
                    <a:pt x="1221971" y="2043060"/>
                  </a:cubicBezTo>
                  <a:close/>
                  <a:moveTo>
                    <a:pt x="869387" y="0"/>
                  </a:moveTo>
                  <a:lnTo>
                    <a:pt x="874217" y="0"/>
                  </a:lnTo>
                  <a:lnTo>
                    <a:pt x="883877" y="0"/>
                  </a:lnTo>
                  <a:cubicBezTo>
                    <a:pt x="888707" y="0"/>
                    <a:pt x="893537" y="0"/>
                    <a:pt x="893537" y="0"/>
                  </a:cubicBezTo>
                  <a:lnTo>
                    <a:pt x="892703" y="340123"/>
                  </a:lnTo>
                  <a:lnTo>
                    <a:pt x="892703" y="340123"/>
                  </a:lnTo>
                  <a:lnTo>
                    <a:pt x="893537" y="0"/>
                  </a:lnTo>
                  <a:cubicBezTo>
                    <a:pt x="898367" y="0"/>
                    <a:pt x="903197" y="0"/>
                    <a:pt x="903197" y="0"/>
                  </a:cubicBezTo>
                  <a:lnTo>
                    <a:pt x="910387" y="0"/>
                  </a:lnTo>
                  <a:lnTo>
                    <a:pt x="912857" y="0"/>
                  </a:lnTo>
                  <a:lnTo>
                    <a:pt x="914113" y="0"/>
                  </a:lnTo>
                  <a:lnTo>
                    <a:pt x="917686" y="0"/>
                  </a:lnTo>
                  <a:lnTo>
                    <a:pt x="923938" y="0"/>
                  </a:lnTo>
                  <a:lnTo>
                    <a:pt x="927346" y="0"/>
                  </a:lnTo>
                  <a:lnTo>
                    <a:pt x="932176" y="0"/>
                  </a:lnTo>
                  <a:lnTo>
                    <a:pt x="953751" y="0"/>
                  </a:lnTo>
                  <a:lnTo>
                    <a:pt x="953635" y="10515"/>
                  </a:lnTo>
                  <a:lnTo>
                    <a:pt x="975646" y="19319"/>
                  </a:lnTo>
                  <a:cubicBezTo>
                    <a:pt x="999795" y="33809"/>
                    <a:pt x="1014285" y="48298"/>
                    <a:pt x="1014285" y="62788"/>
                  </a:cubicBezTo>
                  <a:lnTo>
                    <a:pt x="1013776" y="270449"/>
                  </a:lnTo>
                  <a:lnTo>
                    <a:pt x="1101216" y="220130"/>
                  </a:lnTo>
                  <a:lnTo>
                    <a:pt x="1101223" y="217346"/>
                  </a:lnTo>
                  <a:cubicBezTo>
                    <a:pt x="1106053" y="212516"/>
                    <a:pt x="1110883" y="212516"/>
                    <a:pt x="1110883" y="212516"/>
                  </a:cubicBezTo>
                  <a:cubicBezTo>
                    <a:pt x="1139863" y="198026"/>
                    <a:pt x="1159182" y="183537"/>
                    <a:pt x="1173672" y="164217"/>
                  </a:cubicBezTo>
                  <a:lnTo>
                    <a:pt x="1168842" y="2134828"/>
                  </a:lnTo>
                  <a:cubicBezTo>
                    <a:pt x="1154352" y="2149317"/>
                    <a:pt x="1130203" y="2163807"/>
                    <a:pt x="1106053" y="2183127"/>
                  </a:cubicBezTo>
                  <a:cubicBezTo>
                    <a:pt x="1101223" y="2183127"/>
                    <a:pt x="1101223" y="2187957"/>
                    <a:pt x="1096393" y="2187957"/>
                  </a:cubicBezTo>
                  <a:lnTo>
                    <a:pt x="1096398" y="2185904"/>
                  </a:lnTo>
                  <a:lnTo>
                    <a:pt x="589263" y="2477746"/>
                  </a:lnTo>
                  <a:lnTo>
                    <a:pt x="589251" y="2482583"/>
                  </a:lnTo>
                  <a:lnTo>
                    <a:pt x="487828" y="2528685"/>
                  </a:lnTo>
                  <a:lnTo>
                    <a:pt x="487822" y="2530882"/>
                  </a:lnTo>
                  <a:lnTo>
                    <a:pt x="427721" y="2544751"/>
                  </a:lnTo>
                  <a:lnTo>
                    <a:pt x="427717" y="2545372"/>
                  </a:lnTo>
                  <a:cubicBezTo>
                    <a:pt x="421814" y="2545372"/>
                    <a:pt x="414435" y="2546580"/>
                    <a:pt x="407056" y="2547787"/>
                  </a:cubicBezTo>
                  <a:lnTo>
                    <a:pt x="395777" y="2549105"/>
                  </a:lnTo>
                  <a:lnTo>
                    <a:pt x="395773" y="2550202"/>
                  </a:lnTo>
                  <a:lnTo>
                    <a:pt x="386394" y="2550202"/>
                  </a:lnTo>
                  <a:lnTo>
                    <a:pt x="354626" y="2550202"/>
                  </a:lnTo>
                  <a:lnTo>
                    <a:pt x="351600" y="2550202"/>
                  </a:lnTo>
                  <a:lnTo>
                    <a:pt x="332718" y="2550202"/>
                  </a:lnTo>
                  <a:lnTo>
                    <a:pt x="328435" y="2550202"/>
                  </a:lnTo>
                  <a:lnTo>
                    <a:pt x="316525" y="2550202"/>
                  </a:lnTo>
                  <a:lnTo>
                    <a:pt x="304286" y="2550202"/>
                  </a:lnTo>
                  <a:lnTo>
                    <a:pt x="304285" y="2550202"/>
                  </a:lnTo>
                  <a:lnTo>
                    <a:pt x="280136" y="2545372"/>
                  </a:lnTo>
                  <a:cubicBezTo>
                    <a:pt x="270476" y="2545372"/>
                    <a:pt x="260816" y="2540542"/>
                    <a:pt x="251156" y="2540542"/>
                  </a:cubicBezTo>
                  <a:lnTo>
                    <a:pt x="217358" y="2530886"/>
                  </a:lnTo>
                  <a:lnTo>
                    <a:pt x="217346" y="2535711"/>
                  </a:lnTo>
                  <a:cubicBezTo>
                    <a:pt x="202857" y="2530882"/>
                    <a:pt x="188367" y="2526052"/>
                    <a:pt x="173877" y="2521222"/>
                  </a:cubicBezTo>
                  <a:lnTo>
                    <a:pt x="106258" y="2487413"/>
                  </a:lnTo>
                  <a:cubicBezTo>
                    <a:pt x="38639" y="2443943"/>
                    <a:pt x="0" y="2400474"/>
                    <a:pt x="0" y="2352175"/>
                  </a:cubicBezTo>
                  <a:lnTo>
                    <a:pt x="4830" y="381564"/>
                  </a:lnTo>
                  <a:cubicBezTo>
                    <a:pt x="4830" y="429863"/>
                    <a:pt x="43469" y="473333"/>
                    <a:pt x="115918" y="516802"/>
                  </a:cubicBezTo>
                  <a:cubicBezTo>
                    <a:pt x="135238" y="531292"/>
                    <a:pt x="159388" y="540952"/>
                    <a:pt x="183537" y="550611"/>
                  </a:cubicBezTo>
                  <a:lnTo>
                    <a:pt x="216901" y="563123"/>
                  </a:lnTo>
                  <a:lnTo>
                    <a:pt x="217346" y="381564"/>
                  </a:lnTo>
                  <a:lnTo>
                    <a:pt x="222164" y="376746"/>
                  </a:lnTo>
                  <a:lnTo>
                    <a:pt x="222176" y="371904"/>
                  </a:lnTo>
                  <a:lnTo>
                    <a:pt x="226485" y="371904"/>
                  </a:lnTo>
                  <a:lnTo>
                    <a:pt x="226620" y="340645"/>
                  </a:lnTo>
                  <a:lnTo>
                    <a:pt x="270541" y="323986"/>
                  </a:lnTo>
                  <a:lnTo>
                    <a:pt x="270556" y="317998"/>
                  </a:lnTo>
                  <a:lnTo>
                    <a:pt x="810644" y="13713"/>
                  </a:lnTo>
                  <a:lnTo>
                    <a:pt x="810590" y="24569"/>
                  </a:lnTo>
                  <a:lnTo>
                    <a:pt x="850067" y="4830"/>
                  </a:lnTo>
                  <a:lnTo>
                    <a:pt x="869385" y="96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209E96E5-2CD9-4B80-F8FA-D77CD7810518}"/>
                </a:ext>
              </a:extLst>
            </p:cNvPr>
            <p:cNvSpPr/>
            <p:nvPr/>
          </p:nvSpPr>
          <p:spPr>
            <a:xfrm>
              <a:off x="3005118" y="-5291635"/>
              <a:ext cx="1783540" cy="1037631"/>
            </a:xfrm>
            <a:custGeom>
              <a:avLst/>
              <a:gdLst>
                <a:gd name="connsiteX0" fmla="*/ 1109138 w 1218479"/>
                <a:gd name="connsiteY0" fmla="*/ 62839 h 708889"/>
                <a:gd name="connsiteX1" fmla="*/ 1099478 w 1218479"/>
                <a:gd name="connsiteY1" fmla="*/ 342975 h 708889"/>
                <a:gd name="connsiteX2" fmla="*/ 592335 w 1218479"/>
                <a:gd name="connsiteY2" fmla="*/ 637601 h 708889"/>
                <a:gd name="connsiteX3" fmla="*/ 109342 w 1218479"/>
                <a:gd name="connsiteY3" fmla="*/ 642431 h 708889"/>
                <a:gd name="connsiteX4" fmla="*/ 119002 w 1218479"/>
                <a:gd name="connsiteY4" fmla="*/ 362295 h 708889"/>
                <a:gd name="connsiteX5" fmla="*/ 626145 w 1218479"/>
                <a:gd name="connsiteY5" fmla="*/ 67669 h 708889"/>
                <a:gd name="connsiteX6" fmla="*/ 1109138 w 1218479"/>
                <a:gd name="connsiteY6" fmla="*/ 62839 h 708889"/>
                <a:gd name="connsiteX7" fmla="*/ 423287 w 1218479"/>
                <a:gd name="connsiteY7" fmla="*/ 555492 h 708889"/>
                <a:gd name="connsiteX8" fmla="*/ 949750 w 1218479"/>
                <a:gd name="connsiteY8" fmla="*/ 246377 h 708889"/>
                <a:gd name="connsiteX9" fmla="*/ 964240 w 1218479"/>
                <a:gd name="connsiteY9" fmla="*/ 144948 h 708889"/>
                <a:gd name="connsiteX10" fmla="*/ 790362 w 1218479"/>
                <a:gd name="connsiteY10" fmla="*/ 154608 h 708889"/>
                <a:gd name="connsiteX11" fmla="*/ 263900 w 1218479"/>
                <a:gd name="connsiteY11" fmla="*/ 458893 h 708889"/>
                <a:gd name="connsiteX12" fmla="*/ 249410 w 1218479"/>
                <a:gd name="connsiteY12" fmla="*/ 560322 h 708889"/>
                <a:gd name="connsiteX13" fmla="*/ 423287 w 1218479"/>
                <a:gd name="connsiteY13" fmla="*/ 555492 h 70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8479" h="708889">
                  <a:moveTo>
                    <a:pt x="1109138" y="62839"/>
                  </a:moveTo>
                  <a:cubicBezTo>
                    <a:pt x="1258866" y="149778"/>
                    <a:pt x="1254036" y="251207"/>
                    <a:pt x="1099478" y="342975"/>
                  </a:cubicBezTo>
                  <a:lnTo>
                    <a:pt x="592335" y="637601"/>
                  </a:lnTo>
                  <a:cubicBezTo>
                    <a:pt x="437777" y="729369"/>
                    <a:pt x="263900" y="734199"/>
                    <a:pt x="109342" y="642431"/>
                  </a:cubicBezTo>
                  <a:cubicBezTo>
                    <a:pt x="-40386" y="555492"/>
                    <a:pt x="-35556" y="454064"/>
                    <a:pt x="119002" y="362295"/>
                  </a:cubicBezTo>
                  <a:lnTo>
                    <a:pt x="626145" y="67669"/>
                  </a:lnTo>
                  <a:cubicBezTo>
                    <a:pt x="785532" y="-19269"/>
                    <a:pt x="959410" y="-24099"/>
                    <a:pt x="1109138" y="62839"/>
                  </a:cubicBezTo>
                  <a:close/>
                  <a:moveTo>
                    <a:pt x="423287" y="555492"/>
                  </a:moveTo>
                  <a:lnTo>
                    <a:pt x="949750" y="246377"/>
                  </a:lnTo>
                  <a:cubicBezTo>
                    <a:pt x="1017369" y="207737"/>
                    <a:pt x="1017369" y="173928"/>
                    <a:pt x="964240" y="144948"/>
                  </a:cubicBezTo>
                  <a:cubicBezTo>
                    <a:pt x="915940" y="115969"/>
                    <a:pt x="857981" y="115969"/>
                    <a:pt x="790362" y="154608"/>
                  </a:cubicBezTo>
                  <a:lnTo>
                    <a:pt x="263900" y="458893"/>
                  </a:lnTo>
                  <a:cubicBezTo>
                    <a:pt x="196281" y="497533"/>
                    <a:pt x="196281" y="531342"/>
                    <a:pt x="249410" y="560322"/>
                  </a:cubicBezTo>
                  <a:cubicBezTo>
                    <a:pt x="297709" y="594131"/>
                    <a:pt x="355668" y="594131"/>
                    <a:pt x="423287" y="555492"/>
                  </a:cubicBezTo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14B8A26-8185-1DEE-58C9-BAF8D7A9E140}"/>
                </a:ext>
              </a:extLst>
            </p:cNvPr>
            <p:cNvSpPr/>
            <p:nvPr/>
          </p:nvSpPr>
          <p:spPr>
            <a:xfrm>
              <a:off x="3811087" y="-4680173"/>
              <a:ext cx="1796868" cy="3747232"/>
            </a:xfrm>
            <a:custGeom>
              <a:avLst/>
              <a:gdLst>
                <a:gd name="connsiteX0" fmla="*/ 797344 w 1227585"/>
                <a:gd name="connsiteY0" fmla="*/ 193336 h 2560034"/>
                <a:gd name="connsiteX1" fmla="*/ 797056 w 1227585"/>
                <a:gd name="connsiteY1" fmla="*/ 310843 h 2560034"/>
                <a:gd name="connsiteX2" fmla="*/ 797056 w 1227585"/>
                <a:gd name="connsiteY2" fmla="*/ 310843 h 2560034"/>
                <a:gd name="connsiteX3" fmla="*/ 1174456 w 1227585"/>
                <a:gd name="connsiteY3" fmla="*/ 172554 h 2560034"/>
                <a:gd name="connsiteX4" fmla="*/ 1168591 w 1227585"/>
                <a:gd name="connsiteY4" fmla="*/ 2154272 h 2560034"/>
                <a:gd name="connsiteX5" fmla="*/ 1132667 w 1227585"/>
                <a:gd name="connsiteY5" fmla="*/ 2178557 h 2560034"/>
                <a:gd name="connsiteX6" fmla="*/ 1106847 w 1227585"/>
                <a:gd name="connsiteY6" fmla="*/ 2194109 h 2560034"/>
                <a:gd name="connsiteX7" fmla="*/ 1106837 w 1227585"/>
                <a:gd name="connsiteY7" fmla="*/ 2198012 h 2560034"/>
                <a:gd name="connsiteX8" fmla="*/ 1097199 w 1227585"/>
                <a:gd name="connsiteY8" fmla="*/ 2202832 h 2560034"/>
                <a:gd name="connsiteX9" fmla="*/ 1097178 w 1227585"/>
                <a:gd name="connsiteY9" fmla="*/ 2211565 h 2560034"/>
                <a:gd name="connsiteX10" fmla="*/ 1073028 w 1227585"/>
                <a:gd name="connsiteY10" fmla="*/ 2226054 h 2560034"/>
                <a:gd name="connsiteX11" fmla="*/ 1077858 w 1227585"/>
                <a:gd name="connsiteY11" fmla="*/ 255444 h 2560034"/>
                <a:gd name="connsiteX12" fmla="*/ 1098143 w 1227585"/>
                <a:gd name="connsiteY12" fmla="*/ 243273 h 2560034"/>
                <a:gd name="connsiteX13" fmla="*/ 1098209 w 1227585"/>
                <a:gd name="connsiteY13" fmla="*/ 221125 h 2560034"/>
                <a:gd name="connsiteX14" fmla="*/ 1174456 w 1227585"/>
                <a:gd name="connsiteY14" fmla="*/ 172554 h 2560034"/>
                <a:gd name="connsiteX15" fmla="*/ 1222756 w 1227585"/>
                <a:gd name="connsiteY15" fmla="*/ 106654 h 2560034"/>
                <a:gd name="connsiteX16" fmla="*/ 1217925 w 1227585"/>
                <a:gd name="connsiteY16" fmla="*/ 2077264 h 2560034"/>
                <a:gd name="connsiteX17" fmla="*/ 1213096 w 1227585"/>
                <a:gd name="connsiteY17" fmla="*/ 2091754 h 2560034"/>
                <a:gd name="connsiteX18" fmla="*/ 1213096 w 1227585"/>
                <a:gd name="connsiteY18" fmla="*/ 2091755 h 2560034"/>
                <a:gd name="connsiteX19" fmla="*/ 1208283 w 1227585"/>
                <a:gd name="connsiteY19" fmla="*/ 2098975 h 2560034"/>
                <a:gd name="connsiteX20" fmla="*/ 1208265 w 1227585"/>
                <a:gd name="connsiteY20" fmla="*/ 2106244 h 2560034"/>
                <a:gd name="connsiteX21" fmla="*/ 1193776 w 1227585"/>
                <a:gd name="connsiteY21" fmla="*/ 2125562 h 2560034"/>
                <a:gd name="connsiteX22" fmla="*/ 1193776 w 1227585"/>
                <a:gd name="connsiteY22" fmla="*/ 2125563 h 2560034"/>
                <a:gd name="connsiteX23" fmla="*/ 1169626 w 1227585"/>
                <a:gd name="connsiteY23" fmla="*/ 2149713 h 2560034"/>
                <a:gd name="connsiteX24" fmla="*/ 1174456 w 1227585"/>
                <a:gd name="connsiteY24" fmla="*/ 179103 h 2560034"/>
                <a:gd name="connsiteX25" fmla="*/ 1198605 w 1227585"/>
                <a:gd name="connsiteY25" fmla="*/ 154954 h 2560034"/>
                <a:gd name="connsiteX26" fmla="*/ 1198605 w 1227585"/>
                <a:gd name="connsiteY26" fmla="*/ 154953 h 2560034"/>
                <a:gd name="connsiteX27" fmla="*/ 1208249 w 1227585"/>
                <a:gd name="connsiteY27" fmla="*/ 142094 h 2560034"/>
                <a:gd name="connsiteX28" fmla="*/ 1208265 w 1227585"/>
                <a:gd name="connsiteY28" fmla="*/ 135634 h 2560034"/>
                <a:gd name="connsiteX29" fmla="*/ 1217925 w 1227585"/>
                <a:gd name="connsiteY29" fmla="*/ 121144 h 2560034"/>
                <a:gd name="connsiteX30" fmla="*/ 1222756 w 1227585"/>
                <a:gd name="connsiteY30" fmla="*/ 106654 h 2560034"/>
                <a:gd name="connsiteX31" fmla="*/ 1227585 w 1227585"/>
                <a:gd name="connsiteY31" fmla="*/ 92164 h 2560034"/>
                <a:gd name="connsiteX32" fmla="*/ 1227585 w 1227585"/>
                <a:gd name="connsiteY32" fmla="*/ 106654 h 2560034"/>
                <a:gd name="connsiteX33" fmla="*/ 1222755 w 1227585"/>
                <a:gd name="connsiteY33" fmla="*/ 2077264 h 2560034"/>
                <a:gd name="connsiteX34" fmla="*/ 1222755 w 1227585"/>
                <a:gd name="connsiteY34" fmla="*/ 2062775 h 2560034"/>
                <a:gd name="connsiteX35" fmla="*/ 590035 w 1227585"/>
                <a:gd name="connsiteY35" fmla="*/ 0 h 2560034"/>
                <a:gd name="connsiteX36" fmla="*/ 734912 w 1227585"/>
                <a:gd name="connsiteY36" fmla="*/ 82097 h 2560034"/>
                <a:gd name="connsiteX37" fmla="*/ 734933 w 1227585"/>
                <a:gd name="connsiteY37" fmla="*/ 73335 h 2560034"/>
                <a:gd name="connsiteX38" fmla="*/ 797721 w 1227585"/>
                <a:gd name="connsiteY38" fmla="*/ 39526 h 2560034"/>
                <a:gd name="connsiteX39" fmla="*/ 797721 w 1227585"/>
                <a:gd name="connsiteY39" fmla="*/ 39524 h 2560034"/>
                <a:gd name="connsiteX40" fmla="*/ 846020 w 1227585"/>
                <a:gd name="connsiteY40" fmla="*/ 15375 h 2560034"/>
                <a:gd name="connsiteX41" fmla="*/ 846020 w 1227585"/>
                <a:gd name="connsiteY41" fmla="*/ 15374 h 2560034"/>
                <a:gd name="connsiteX42" fmla="*/ 870158 w 1227585"/>
                <a:gd name="connsiteY42" fmla="*/ 10546 h 2560034"/>
                <a:gd name="connsiteX43" fmla="*/ 870170 w 1227585"/>
                <a:gd name="connsiteY43" fmla="*/ 5714 h 2560034"/>
                <a:gd name="connsiteX44" fmla="*/ 884660 w 1227585"/>
                <a:gd name="connsiteY44" fmla="*/ 5714 h 2560034"/>
                <a:gd name="connsiteX45" fmla="*/ 894319 w 1227585"/>
                <a:gd name="connsiteY45" fmla="*/ 5714 h 2560034"/>
                <a:gd name="connsiteX46" fmla="*/ 894320 w 1227585"/>
                <a:gd name="connsiteY46" fmla="*/ 5714 h 2560034"/>
                <a:gd name="connsiteX47" fmla="*/ 899150 w 1227585"/>
                <a:gd name="connsiteY47" fmla="*/ 5714 h 2560034"/>
                <a:gd name="connsiteX48" fmla="*/ 903979 w 1227585"/>
                <a:gd name="connsiteY48" fmla="*/ 5714 h 2560034"/>
                <a:gd name="connsiteX49" fmla="*/ 908810 w 1227585"/>
                <a:gd name="connsiteY49" fmla="*/ 5714 h 2560034"/>
                <a:gd name="connsiteX50" fmla="*/ 918470 w 1227585"/>
                <a:gd name="connsiteY50" fmla="*/ 5714 h 2560034"/>
                <a:gd name="connsiteX51" fmla="*/ 917715 w 1227585"/>
                <a:gd name="connsiteY51" fmla="*/ 313839 h 2560034"/>
                <a:gd name="connsiteX52" fmla="*/ 917726 w 1227585"/>
                <a:gd name="connsiteY52" fmla="*/ 313837 h 2560034"/>
                <a:gd name="connsiteX53" fmla="*/ 918469 w 1227585"/>
                <a:gd name="connsiteY53" fmla="*/ 10544 h 2560034"/>
                <a:gd name="connsiteX54" fmla="*/ 928117 w 1227585"/>
                <a:gd name="connsiteY54" fmla="*/ 10544 h 2560034"/>
                <a:gd name="connsiteX55" fmla="*/ 928129 w 1227585"/>
                <a:gd name="connsiteY55" fmla="*/ 5714 h 2560034"/>
                <a:gd name="connsiteX56" fmla="*/ 937790 w 1227585"/>
                <a:gd name="connsiteY56" fmla="*/ 10544 h 2560034"/>
                <a:gd name="connsiteX57" fmla="*/ 952278 w 1227585"/>
                <a:gd name="connsiteY57" fmla="*/ 15374 h 2560034"/>
                <a:gd name="connsiteX58" fmla="*/ 976428 w 1227585"/>
                <a:gd name="connsiteY58" fmla="*/ 25034 h 2560034"/>
                <a:gd name="connsiteX59" fmla="*/ 1010238 w 1227585"/>
                <a:gd name="connsiteY59" fmla="*/ 68504 h 2560034"/>
                <a:gd name="connsiteX60" fmla="*/ 1009713 w 1227585"/>
                <a:gd name="connsiteY60" fmla="*/ 282890 h 2560034"/>
                <a:gd name="connsiteX61" fmla="*/ 1027144 w 1227585"/>
                <a:gd name="connsiteY61" fmla="*/ 277287 h 2560034"/>
                <a:gd name="connsiteX62" fmla="*/ 1077858 w 1227585"/>
                <a:gd name="connsiteY62" fmla="*/ 250119 h 2560034"/>
                <a:gd name="connsiteX63" fmla="*/ 1073028 w 1227585"/>
                <a:gd name="connsiteY63" fmla="*/ 2220729 h 2560034"/>
                <a:gd name="connsiteX64" fmla="*/ 971612 w 1227585"/>
                <a:gd name="connsiteY64" fmla="*/ 2264194 h 2560034"/>
                <a:gd name="connsiteX65" fmla="*/ 971600 w 1227585"/>
                <a:gd name="connsiteY65" fmla="*/ 2269028 h 2560034"/>
                <a:gd name="connsiteX66" fmla="*/ 918470 w 1227585"/>
                <a:gd name="connsiteY66" fmla="*/ 2283518 h 2560034"/>
                <a:gd name="connsiteX67" fmla="*/ 918470 w 1227585"/>
                <a:gd name="connsiteY67" fmla="*/ 2283519 h 2560034"/>
                <a:gd name="connsiteX68" fmla="*/ 889491 w 1227585"/>
                <a:gd name="connsiteY68" fmla="*/ 2288349 h 2560034"/>
                <a:gd name="connsiteX69" fmla="*/ 890256 w 1227585"/>
                <a:gd name="connsiteY69" fmla="*/ 1976325 h 2560034"/>
                <a:gd name="connsiteX70" fmla="*/ 890245 w 1227585"/>
                <a:gd name="connsiteY70" fmla="*/ 1976325 h 2560034"/>
                <a:gd name="connsiteX71" fmla="*/ 889492 w 1227585"/>
                <a:gd name="connsiteY71" fmla="*/ 2283519 h 2560034"/>
                <a:gd name="connsiteX72" fmla="*/ 870183 w 1227585"/>
                <a:gd name="connsiteY72" fmla="*/ 2283519 h 2560034"/>
                <a:gd name="connsiteX73" fmla="*/ 870171 w 1227585"/>
                <a:gd name="connsiteY73" fmla="*/ 2288349 h 2560034"/>
                <a:gd name="connsiteX74" fmla="*/ 863277 w 1227585"/>
                <a:gd name="connsiteY74" fmla="*/ 2288349 h 2560034"/>
                <a:gd name="connsiteX75" fmla="*/ 850852 w 1227585"/>
                <a:gd name="connsiteY75" fmla="*/ 2288349 h 2560034"/>
                <a:gd name="connsiteX76" fmla="*/ 844989 w 1227585"/>
                <a:gd name="connsiteY76" fmla="*/ 2288349 h 2560034"/>
                <a:gd name="connsiteX77" fmla="*/ 826702 w 1227585"/>
                <a:gd name="connsiteY77" fmla="*/ 2288349 h 2560034"/>
                <a:gd name="connsiteX78" fmla="*/ 828075 w 1227585"/>
                <a:gd name="connsiteY78" fmla="*/ 1992543 h 2560034"/>
                <a:gd name="connsiteX79" fmla="*/ 827426 w 1227585"/>
                <a:gd name="connsiteY79" fmla="*/ 1992868 h 2560034"/>
                <a:gd name="connsiteX80" fmla="*/ 826702 w 1227585"/>
                <a:gd name="connsiteY80" fmla="*/ 2288349 h 2560034"/>
                <a:gd name="connsiteX81" fmla="*/ 802552 w 1227585"/>
                <a:gd name="connsiteY81" fmla="*/ 2283519 h 2560034"/>
                <a:gd name="connsiteX82" fmla="*/ 778582 w 1227585"/>
                <a:gd name="connsiteY82" fmla="*/ 2278725 h 2560034"/>
                <a:gd name="connsiteX83" fmla="*/ 778403 w 1227585"/>
                <a:gd name="connsiteY83" fmla="*/ 2351631 h 2560034"/>
                <a:gd name="connsiteX84" fmla="*/ 778403 w 1227585"/>
                <a:gd name="connsiteY84" fmla="*/ 2346801 h 2560034"/>
                <a:gd name="connsiteX85" fmla="*/ 773573 w 1227585"/>
                <a:gd name="connsiteY85" fmla="*/ 2361291 h 2560034"/>
                <a:gd name="connsiteX86" fmla="*/ 773573 w 1227585"/>
                <a:gd name="connsiteY86" fmla="*/ 2361292 h 2560034"/>
                <a:gd name="connsiteX87" fmla="*/ 768743 w 1227585"/>
                <a:gd name="connsiteY87" fmla="*/ 2375781 h 2560034"/>
                <a:gd name="connsiteX88" fmla="*/ 766429 w 1227585"/>
                <a:gd name="connsiteY88" fmla="*/ 2379253 h 2560034"/>
                <a:gd name="connsiteX89" fmla="*/ 766362 w 1227585"/>
                <a:gd name="connsiteY89" fmla="*/ 2390271 h 2560034"/>
                <a:gd name="connsiteX90" fmla="*/ 742277 w 1227585"/>
                <a:gd name="connsiteY90" fmla="*/ 2402346 h 2560034"/>
                <a:gd name="connsiteX91" fmla="*/ 734210 w 1227585"/>
                <a:gd name="connsiteY91" fmla="*/ 2406391 h 2560034"/>
                <a:gd name="connsiteX92" fmla="*/ 734187 w 1227585"/>
                <a:gd name="connsiteY92" fmla="*/ 2414421 h 2560034"/>
                <a:gd name="connsiteX93" fmla="*/ 702126 w 1227585"/>
                <a:gd name="connsiteY93" fmla="*/ 2436156 h 2560034"/>
                <a:gd name="connsiteX94" fmla="*/ 676994 w 1227585"/>
                <a:gd name="connsiteY94" fmla="*/ 2449668 h 2560034"/>
                <a:gd name="connsiteX95" fmla="*/ 676974 w 1227585"/>
                <a:gd name="connsiteY95" fmla="*/ 2457890 h 2560034"/>
                <a:gd name="connsiteX96" fmla="*/ 667314 w 1227585"/>
                <a:gd name="connsiteY96" fmla="*/ 2462720 h 2560034"/>
                <a:gd name="connsiteX97" fmla="*/ 590035 w 1227585"/>
                <a:gd name="connsiteY97" fmla="*/ 2506189 h 2560034"/>
                <a:gd name="connsiteX98" fmla="*/ 591354 w 1227585"/>
                <a:gd name="connsiteY98" fmla="*/ 1969470 h 2560034"/>
                <a:gd name="connsiteX99" fmla="*/ 591256 w 1227585"/>
                <a:gd name="connsiteY99" fmla="*/ 1969412 h 2560034"/>
                <a:gd name="connsiteX100" fmla="*/ 589951 w 1227585"/>
                <a:gd name="connsiteY100" fmla="*/ 2492414 h 2560034"/>
                <a:gd name="connsiteX101" fmla="*/ 481793 w 1227585"/>
                <a:gd name="connsiteY101" fmla="*/ 2540713 h 2560034"/>
                <a:gd name="connsiteX102" fmla="*/ 482643 w 1227585"/>
                <a:gd name="connsiteY102" fmla="*/ 2199930 h 2560034"/>
                <a:gd name="connsiteX103" fmla="*/ 482642 w 1227585"/>
                <a:gd name="connsiteY103" fmla="*/ 2199930 h 2560034"/>
                <a:gd name="connsiteX104" fmla="*/ 481792 w 1227585"/>
                <a:gd name="connsiteY104" fmla="*/ 2540714 h 2560034"/>
                <a:gd name="connsiteX105" fmla="*/ 417881 w 1227585"/>
                <a:gd name="connsiteY105" fmla="*/ 2555204 h 2560034"/>
                <a:gd name="connsiteX106" fmla="*/ 395635 w 1227585"/>
                <a:gd name="connsiteY106" fmla="*/ 2558326 h 2560034"/>
                <a:gd name="connsiteX107" fmla="*/ 395629 w 1227585"/>
                <a:gd name="connsiteY107" fmla="*/ 2560033 h 2560034"/>
                <a:gd name="connsiteX108" fmla="*/ 383474 w 1227585"/>
                <a:gd name="connsiteY108" fmla="*/ 2560033 h 2560034"/>
                <a:gd name="connsiteX109" fmla="*/ 383467 w 1227585"/>
                <a:gd name="connsiteY109" fmla="*/ 2560034 h 2560034"/>
                <a:gd name="connsiteX110" fmla="*/ 383467 w 1227585"/>
                <a:gd name="connsiteY110" fmla="*/ 2560033 h 2560034"/>
                <a:gd name="connsiteX111" fmla="*/ 349054 w 1227585"/>
                <a:gd name="connsiteY111" fmla="*/ 2560033 h 2560034"/>
                <a:gd name="connsiteX112" fmla="*/ 349566 w 1227585"/>
                <a:gd name="connsiteY112" fmla="*/ 2430055 h 2560034"/>
                <a:gd name="connsiteX113" fmla="*/ 349378 w 1227585"/>
                <a:gd name="connsiteY113" fmla="*/ 2430055 h 2560034"/>
                <a:gd name="connsiteX114" fmla="*/ 349053 w 1227585"/>
                <a:gd name="connsiteY114" fmla="*/ 2560033 h 2560034"/>
                <a:gd name="connsiteX115" fmla="*/ 324472 w 1227585"/>
                <a:gd name="connsiteY115" fmla="*/ 2560033 h 2560034"/>
                <a:gd name="connsiteX116" fmla="*/ 299891 w 1227585"/>
                <a:gd name="connsiteY116" fmla="*/ 2560033 h 2560034"/>
                <a:gd name="connsiteX117" fmla="*/ 299891 w 1227585"/>
                <a:gd name="connsiteY117" fmla="*/ 2560034 h 2560034"/>
                <a:gd name="connsiteX118" fmla="*/ 275321 w 1227585"/>
                <a:gd name="connsiteY118" fmla="*/ 2555207 h 2560034"/>
                <a:gd name="connsiteX119" fmla="*/ 275309 w 1227585"/>
                <a:gd name="connsiteY119" fmla="*/ 2560034 h 2560034"/>
                <a:gd name="connsiteX120" fmla="*/ 245812 w 1227585"/>
                <a:gd name="connsiteY120" fmla="*/ 2555204 h 2560034"/>
                <a:gd name="connsiteX121" fmla="*/ 211398 w 1227585"/>
                <a:gd name="connsiteY121" fmla="*/ 2545543 h 2560034"/>
                <a:gd name="connsiteX122" fmla="*/ 211868 w 1227585"/>
                <a:gd name="connsiteY122" fmla="*/ 2357068 h 2560034"/>
                <a:gd name="connsiteX123" fmla="*/ 211867 w 1227585"/>
                <a:gd name="connsiteY123" fmla="*/ 2357069 h 2560034"/>
                <a:gd name="connsiteX124" fmla="*/ 211397 w 1227585"/>
                <a:gd name="connsiteY124" fmla="*/ 2545543 h 2560034"/>
                <a:gd name="connsiteX125" fmla="*/ 167152 w 1227585"/>
                <a:gd name="connsiteY125" fmla="*/ 2531054 h 2560034"/>
                <a:gd name="connsiteX126" fmla="*/ 167157 w 1227585"/>
                <a:gd name="connsiteY126" fmla="*/ 2528827 h 2560034"/>
                <a:gd name="connsiteX127" fmla="*/ 108157 w 1227585"/>
                <a:gd name="connsiteY127" fmla="*/ 2502074 h 2560034"/>
                <a:gd name="connsiteX128" fmla="*/ 0 w 1227585"/>
                <a:gd name="connsiteY128" fmla="*/ 2371666 h 2560034"/>
                <a:gd name="connsiteX129" fmla="*/ 4916 w 1227585"/>
                <a:gd name="connsiteY129" fmla="*/ 401055 h 2560034"/>
                <a:gd name="connsiteX130" fmla="*/ 113073 w 1227585"/>
                <a:gd name="connsiteY130" fmla="*/ 531463 h 2560034"/>
                <a:gd name="connsiteX131" fmla="*/ 176985 w 1227585"/>
                <a:gd name="connsiteY131" fmla="*/ 560443 h 2560034"/>
                <a:gd name="connsiteX132" fmla="*/ 176981 w 1227585"/>
                <a:gd name="connsiteY132" fmla="*/ 561928 h 2560034"/>
                <a:gd name="connsiteX133" fmla="*/ 196035 w 1227585"/>
                <a:gd name="connsiteY133" fmla="*/ 567688 h 2560034"/>
                <a:gd name="connsiteX134" fmla="*/ 207600 w 1227585"/>
                <a:gd name="connsiteY134" fmla="*/ 571820 h 2560034"/>
                <a:gd name="connsiteX135" fmla="*/ 208021 w 1227585"/>
                <a:gd name="connsiteY135" fmla="*/ 399965 h 2560034"/>
                <a:gd name="connsiteX136" fmla="*/ 212838 w 1227585"/>
                <a:gd name="connsiteY136" fmla="*/ 395148 h 2560034"/>
                <a:gd name="connsiteX137" fmla="*/ 212850 w 1227585"/>
                <a:gd name="connsiteY137" fmla="*/ 390305 h 2560034"/>
                <a:gd name="connsiteX138" fmla="*/ 217533 w 1227585"/>
                <a:gd name="connsiteY138" fmla="*/ 385622 h 2560034"/>
                <a:gd name="connsiteX139" fmla="*/ 217611 w 1227585"/>
                <a:gd name="connsiteY139" fmla="*/ 365916 h 2560034"/>
                <a:gd name="connsiteX140" fmla="*/ 264681 w 1227585"/>
                <a:gd name="connsiteY140" fmla="*/ 346499 h 2560034"/>
                <a:gd name="connsiteX141" fmla="*/ 264675 w 1227585"/>
                <a:gd name="connsiteY141" fmla="*/ 348043 h 2560034"/>
                <a:gd name="connsiteX142" fmla="*/ 352919 w 1227585"/>
                <a:gd name="connsiteY142" fmla="*/ 298536 h 2560034"/>
                <a:gd name="connsiteX143" fmla="*/ 351520 w 1227585"/>
                <a:gd name="connsiteY143" fmla="*/ 574975 h 2560034"/>
                <a:gd name="connsiteX144" fmla="*/ 410878 w 1227585"/>
                <a:gd name="connsiteY144" fmla="*/ 574975 h 2560034"/>
                <a:gd name="connsiteX145" fmla="*/ 410878 w 1227585"/>
                <a:gd name="connsiteY145" fmla="*/ 586266 h 2560034"/>
                <a:gd name="connsiteX146" fmla="*/ 422797 w 1227585"/>
                <a:gd name="connsiteY146" fmla="*/ 584593 h 2560034"/>
                <a:gd name="connsiteX147" fmla="*/ 486199 w 1227585"/>
                <a:gd name="connsiteY147" fmla="*/ 570219 h 2560034"/>
                <a:gd name="connsiteX148" fmla="*/ 487293 w 1227585"/>
                <a:gd name="connsiteY148" fmla="*/ 228558 h 2560034"/>
                <a:gd name="connsiteX149" fmla="*/ 550351 w 1227585"/>
                <a:gd name="connsiteY149" fmla="*/ 257537 h 2560034"/>
                <a:gd name="connsiteX150" fmla="*/ 550321 w 1227585"/>
                <a:gd name="connsiteY150" fmla="*/ 266952 h 2560034"/>
                <a:gd name="connsiteX151" fmla="*/ 573963 w 1227585"/>
                <a:gd name="connsiteY151" fmla="*/ 286518 h 2560034"/>
                <a:gd name="connsiteX152" fmla="*/ 587245 w 1227585"/>
                <a:gd name="connsiteY152" fmla="*/ 315497 h 2560034"/>
                <a:gd name="connsiteX153" fmla="*/ 586731 w 1227585"/>
                <a:gd name="connsiteY153" fmla="*/ 525437 h 2560034"/>
                <a:gd name="connsiteX154" fmla="*/ 588746 w 1227585"/>
                <a:gd name="connsiteY154" fmla="*/ 524537 h 25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1227585" h="2560034">
                  <a:moveTo>
                    <a:pt x="797344" y="193336"/>
                  </a:moveTo>
                  <a:lnTo>
                    <a:pt x="797056" y="310843"/>
                  </a:lnTo>
                  <a:lnTo>
                    <a:pt x="797056" y="310843"/>
                  </a:lnTo>
                  <a:close/>
                  <a:moveTo>
                    <a:pt x="1174456" y="172554"/>
                  </a:moveTo>
                  <a:lnTo>
                    <a:pt x="1168591" y="2154272"/>
                  </a:lnTo>
                  <a:cubicBezTo>
                    <a:pt x="1156861" y="2161558"/>
                    <a:pt x="1145131" y="2170057"/>
                    <a:pt x="1132667" y="2178557"/>
                  </a:cubicBezTo>
                  <a:lnTo>
                    <a:pt x="1106847" y="2194109"/>
                  </a:lnTo>
                  <a:lnTo>
                    <a:pt x="1106837" y="2198012"/>
                  </a:lnTo>
                  <a:lnTo>
                    <a:pt x="1097199" y="2202832"/>
                  </a:lnTo>
                  <a:lnTo>
                    <a:pt x="1097178" y="2211565"/>
                  </a:lnTo>
                  <a:lnTo>
                    <a:pt x="1073028" y="2226054"/>
                  </a:lnTo>
                  <a:lnTo>
                    <a:pt x="1077858" y="255444"/>
                  </a:lnTo>
                  <a:lnTo>
                    <a:pt x="1098143" y="243273"/>
                  </a:lnTo>
                  <a:lnTo>
                    <a:pt x="1098209" y="221125"/>
                  </a:lnTo>
                  <a:cubicBezTo>
                    <a:pt x="1127535" y="201696"/>
                    <a:pt x="1156861" y="187126"/>
                    <a:pt x="1174456" y="172554"/>
                  </a:cubicBezTo>
                  <a:close/>
                  <a:moveTo>
                    <a:pt x="1222756" y="106654"/>
                  </a:moveTo>
                  <a:lnTo>
                    <a:pt x="1217925" y="2077264"/>
                  </a:lnTo>
                  <a:lnTo>
                    <a:pt x="1213096" y="2091754"/>
                  </a:lnTo>
                  <a:lnTo>
                    <a:pt x="1213096" y="2091755"/>
                  </a:lnTo>
                  <a:lnTo>
                    <a:pt x="1208283" y="2098975"/>
                  </a:lnTo>
                  <a:lnTo>
                    <a:pt x="1208265" y="2106244"/>
                  </a:lnTo>
                  <a:lnTo>
                    <a:pt x="1193776" y="2125562"/>
                  </a:lnTo>
                  <a:lnTo>
                    <a:pt x="1193776" y="2125563"/>
                  </a:lnTo>
                  <a:cubicBezTo>
                    <a:pt x="1188946" y="2135224"/>
                    <a:pt x="1179286" y="2140053"/>
                    <a:pt x="1169626" y="2149713"/>
                  </a:cubicBezTo>
                  <a:lnTo>
                    <a:pt x="1174456" y="179103"/>
                  </a:lnTo>
                  <a:lnTo>
                    <a:pt x="1198605" y="154954"/>
                  </a:lnTo>
                  <a:lnTo>
                    <a:pt x="1198605" y="154953"/>
                  </a:lnTo>
                  <a:lnTo>
                    <a:pt x="1208249" y="142094"/>
                  </a:lnTo>
                  <a:lnTo>
                    <a:pt x="1208265" y="135634"/>
                  </a:lnTo>
                  <a:cubicBezTo>
                    <a:pt x="1217925" y="130804"/>
                    <a:pt x="1217925" y="125974"/>
                    <a:pt x="1217925" y="121144"/>
                  </a:cubicBezTo>
                  <a:cubicBezTo>
                    <a:pt x="1222756" y="116314"/>
                    <a:pt x="1222756" y="111484"/>
                    <a:pt x="1222756" y="106654"/>
                  </a:cubicBezTo>
                  <a:close/>
                  <a:moveTo>
                    <a:pt x="1227585" y="92164"/>
                  </a:moveTo>
                  <a:cubicBezTo>
                    <a:pt x="1227585" y="96994"/>
                    <a:pt x="1227585" y="101824"/>
                    <a:pt x="1227585" y="106654"/>
                  </a:cubicBezTo>
                  <a:lnTo>
                    <a:pt x="1222755" y="2077264"/>
                  </a:lnTo>
                  <a:cubicBezTo>
                    <a:pt x="1222755" y="2072435"/>
                    <a:pt x="1222755" y="2067605"/>
                    <a:pt x="1222755" y="2062775"/>
                  </a:cubicBezTo>
                  <a:close/>
                  <a:moveTo>
                    <a:pt x="590035" y="0"/>
                  </a:moveTo>
                  <a:lnTo>
                    <a:pt x="734912" y="82097"/>
                  </a:lnTo>
                  <a:lnTo>
                    <a:pt x="734933" y="73335"/>
                  </a:lnTo>
                  <a:lnTo>
                    <a:pt x="797721" y="39526"/>
                  </a:lnTo>
                  <a:lnTo>
                    <a:pt x="797721" y="39524"/>
                  </a:lnTo>
                  <a:lnTo>
                    <a:pt x="846020" y="15375"/>
                  </a:lnTo>
                  <a:lnTo>
                    <a:pt x="846020" y="15374"/>
                  </a:lnTo>
                  <a:lnTo>
                    <a:pt x="870158" y="10546"/>
                  </a:lnTo>
                  <a:lnTo>
                    <a:pt x="870170" y="5714"/>
                  </a:lnTo>
                  <a:cubicBezTo>
                    <a:pt x="875001" y="10544"/>
                    <a:pt x="879830" y="5714"/>
                    <a:pt x="884660" y="5714"/>
                  </a:cubicBezTo>
                  <a:lnTo>
                    <a:pt x="894319" y="5714"/>
                  </a:lnTo>
                  <a:lnTo>
                    <a:pt x="894320" y="5714"/>
                  </a:lnTo>
                  <a:lnTo>
                    <a:pt x="899150" y="5714"/>
                  </a:lnTo>
                  <a:lnTo>
                    <a:pt x="903979" y="5714"/>
                  </a:lnTo>
                  <a:lnTo>
                    <a:pt x="908810" y="5714"/>
                  </a:lnTo>
                  <a:cubicBezTo>
                    <a:pt x="913640" y="5714"/>
                    <a:pt x="913640" y="5714"/>
                    <a:pt x="918470" y="5714"/>
                  </a:cubicBezTo>
                  <a:lnTo>
                    <a:pt x="917715" y="313839"/>
                  </a:lnTo>
                  <a:lnTo>
                    <a:pt x="917726" y="313837"/>
                  </a:lnTo>
                  <a:lnTo>
                    <a:pt x="918469" y="10544"/>
                  </a:lnTo>
                  <a:lnTo>
                    <a:pt x="928117" y="10544"/>
                  </a:lnTo>
                  <a:lnTo>
                    <a:pt x="928129" y="5714"/>
                  </a:lnTo>
                  <a:cubicBezTo>
                    <a:pt x="932960" y="10544"/>
                    <a:pt x="932960" y="10544"/>
                    <a:pt x="937790" y="10544"/>
                  </a:cubicBezTo>
                  <a:lnTo>
                    <a:pt x="952278" y="15374"/>
                  </a:lnTo>
                  <a:cubicBezTo>
                    <a:pt x="961939" y="20204"/>
                    <a:pt x="966768" y="20204"/>
                    <a:pt x="976428" y="25034"/>
                  </a:cubicBezTo>
                  <a:cubicBezTo>
                    <a:pt x="995748" y="39524"/>
                    <a:pt x="1010238" y="54014"/>
                    <a:pt x="1010238" y="68504"/>
                  </a:cubicBezTo>
                  <a:lnTo>
                    <a:pt x="1009713" y="282890"/>
                  </a:lnTo>
                  <a:lnTo>
                    <a:pt x="1027144" y="277287"/>
                  </a:lnTo>
                  <a:cubicBezTo>
                    <a:pt x="1044049" y="269438"/>
                    <a:pt x="1060954" y="259779"/>
                    <a:pt x="1077858" y="250119"/>
                  </a:cubicBezTo>
                  <a:lnTo>
                    <a:pt x="1073028" y="2220729"/>
                  </a:lnTo>
                  <a:lnTo>
                    <a:pt x="971612" y="2264194"/>
                  </a:lnTo>
                  <a:lnTo>
                    <a:pt x="971600" y="2269028"/>
                  </a:lnTo>
                  <a:lnTo>
                    <a:pt x="918470" y="2283518"/>
                  </a:lnTo>
                  <a:lnTo>
                    <a:pt x="918470" y="2283519"/>
                  </a:lnTo>
                  <a:cubicBezTo>
                    <a:pt x="908810" y="2283519"/>
                    <a:pt x="899151" y="2288349"/>
                    <a:pt x="889491" y="2288349"/>
                  </a:cubicBezTo>
                  <a:lnTo>
                    <a:pt x="890256" y="1976325"/>
                  </a:lnTo>
                  <a:lnTo>
                    <a:pt x="890245" y="1976325"/>
                  </a:lnTo>
                  <a:lnTo>
                    <a:pt x="889492" y="2283519"/>
                  </a:lnTo>
                  <a:lnTo>
                    <a:pt x="870183" y="2283519"/>
                  </a:lnTo>
                  <a:lnTo>
                    <a:pt x="870171" y="2288349"/>
                  </a:lnTo>
                  <a:lnTo>
                    <a:pt x="863277" y="2288349"/>
                  </a:lnTo>
                  <a:lnTo>
                    <a:pt x="850852" y="2288349"/>
                  </a:lnTo>
                  <a:lnTo>
                    <a:pt x="844989" y="2288349"/>
                  </a:lnTo>
                  <a:cubicBezTo>
                    <a:pt x="838131" y="2288349"/>
                    <a:pt x="831273" y="2288349"/>
                    <a:pt x="826702" y="2288349"/>
                  </a:cubicBezTo>
                  <a:lnTo>
                    <a:pt x="828075" y="1992543"/>
                  </a:lnTo>
                  <a:lnTo>
                    <a:pt x="827426" y="1992868"/>
                  </a:lnTo>
                  <a:lnTo>
                    <a:pt x="826702" y="2288349"/>
                  </a:lnTo>
                  <a:cubicBezTo>
                    <a:pt x="817042" y="2288349"/>
                    <a:pt x="812212" y="2288349"/>
                    <a:pt x="802552" y="2283519"/>
                  </a:cubicBezTo>
                  <a:lnTo>
                    <a:pt x="778582" y="2278725"/>
                  </a:lnTo>
                  <a:lnTo>
                    <a:pt x="778403" y="2351631"/>
                  </a:lnTo>
                  <a:lnTo>
                    <a:pt x="778403" y="2346801"/>
                  </a:lnTo>
                  <a:lnTo>
                    <a:pt x="773573" y="2361291"/>
                  </a:lnTo>
                  <a:lnTo>
                    <a:pt x="773573" y="2361292"/>
                  </a:lnTo>
                  <a:cubicBezTo>
                    <a:pt x="773573" y="2366122"/>
                    <a:pt x="768743" y="2370952"/>
                    <a:pt x="768743" y="2375781"/>
                  </a:cubicBezTo>
                  <a:lnTo>
                    <a:pt x="766429" y="2379253"/>
                  </a:lnTo>
                  <a:lnTo>
                    <a:pt x="766362" y="2390271"/>
                  </a:lnTo>
                  <a:cubicBezTo>
                    <a:pt x="760341" y="2395101"/>
                    <a:pt x="751309" y="2398724"/>
                    <a:pt x="742277" y="2402346"/>
                  </a:cubicBezTo>
                  <a:lnTo>
                    <a:pt x="734210" y="2406391"/>
                  </a:lnTo>
                  <a:lnTo>
                    <a:pt x="734187" y="2414421"/>
                  </a:lnTo>
                  <a:cubicBezTo>
                    <a:pt x="725823" y="2421666"/>
                    <a:pt x="714671" y="2428911"/>
                    <a:pt x="702126" y="2436156"/>
                  </a:cubicBezTo>
                  <a:lnTo>
                    <a:pt x="676994" y="2449668"/>
                  </a:lnTo>
                  <a:lnTo>
                    <a:pt x="676974" y="2457890"/>
                  </a:lnTo>
                  <a:cubicBezTo>
                    <a:pt x="672144" y="2457890"/>
                    <a:pt x="672144" y="2462720"/>
                    <a:pt x="667314" y="2462720"/>
                  </a:cubicBezTo>
                  <a:lnTo>
                    <a:pt x="590035" y="2506189"/>
                  </a:lnTo>
                  <a:lnTo>
                    <a:pt x="591354" y="1969470"/>
                  </a:lnTo>
                  <a:lnTo>
                    <a:pt x="591256" y="1969412"/>
                  </a:lnTo>
                  <a:lnTo>
                    <a:pt x="589951" y="2492414"/>
                  </a:lnTo>
                  <a:cubicBezTo>
                    <a:pt x="555537" y="2511734"/>
                    <a:pt x="516207" y="2531053"/>
                    <a:pt x="481793" y="2540713"/>
                  </a:cubicBezTo>
                  <a:lnTo>
                    <a:pt x="482643" y="2199930"/>
                  </a:lnTo>
                  <a:lnTo>
                    <a:pt x="482642" y="2199930"/>
                  </a:lnTo>
                  <a:lnTo>
                    <a:pt x="481792" y="2540714"/>
                  </a:lnTo>
                  <a:lnTo>
                    <a:pt x="417881" y="2555204"/>
                  </a:lnTo>
                  <a:lnTo>
                    <a:pt x="395635" y="2558326"/>
                  </a:lnTo>
                  <a:lnTo>
                    <a:pt x="395629" y="2560033"/>
                  </a:lnTo>
                  <a:lnTo>
                    <a:pt x="383474" y="2560033"/>
                  </a:lnTo>
                  <a:lnTo>
                    <a:pt x="383467" y="2560034"/>
                  </a:lnTo>
                  <a:lnTo>
                    <a:pt x="383467" y="2560033"/>
                  </a:lnTo>
                  <a:lnTo>
                    <a:pt x="349054" y="2560033"/>
                  </a:lnTo>
                  <a:lnTo>
                    <a:pt x="349566" y="2430055"/>
                  </a:lnTo>
                  <a:lnTo>
                    <a:pt x="349378" y="2430055"/>
                  </a:lnTo>
                  <a:lnTo>
                    <a:pt x="349053" y="2560033"/>
                  </a:lnTo>
                  <a:lnTo>
                    <a:pt x="324472" y="2560033"/>
                  </a:lnTo>
                  <a:lnTo>
                    <a:pt x="299891" y="2560033"/>
                  </a:lnTo>
                  <a:lnTo>
                    <a:pt x="299891" y="2560034"/>
                  </a:lnTo>
                  <a:lnTo>
                    <a:pt x="275321" y="2555207"/>
                  </a:lnTo>
                  <a:lnTo>
                    <a:pt x="275309" y="2560034"/>
                  </a:lnTo>
                  <a:cubicBezTo>
                    <a:pt x="265477" y="2560034"/>
                    <a:pt x="255644" y="2555204"/>
                    <a:pt x="245812" y="2555204"/>
                  </a:cubicBezTo>
                  <a:lnTo>
                    <a:pt x="211398" y="2545543"/>
                  </a:lnTo>
                  <a:lnTo>
                    <a:pt x="211868" y="2357068"/>
                  </a:lnTo>
                  <a:lnTo>
                    <a:pt x="211867" y="2357069"/>
                  </a:lnTo>
                  <a:lnTo>
                    <a:pt x="211397" y="2545543"/>
                  </a:lnTo>
                  <a:cubicBezTo>
                    <a:pt x="196650" y="2540714"/>
                    <a:pt x="181901" y="2535884"/>
                    <a:pt x="167152" y="2531054"/>
                  </a:cubicBezTo>
                  <a:lnTo>
                    <a:pt x="167157" y="2528827"/>
                  </a:lnTo>
                  <a:lnTo>
                    <a:pt x="108157" y="2502074"/>
                  </a:lnTo>
                  <a:cubicBezTo>
                    <a:pt x="34413" y="2458605"/>
                    <a:pt x="0" y="2415135"/>
                    <a:pt x="0" y="2371666"/>
                  </a:cubicBezTo>
                  <a:lnTo>
                    <a:pt x="4916" y="401055"/>
                  </a:lnTo>
                  <a:cubicBezTo>
                    <a:pt x="4916" y="444524"/>
                    <a:pt x="39329" y="487994"/>
                    <a:pt x="113073" y="531463"/>
                  </a:cubicBezTo>
                  <a:cubicBezTo>
                    <a:pt x="132739" y="541123"/>
                    <a:pt x="152404" y="550783"/>
                    <a:pt x="176985" y="560443"/>
                  </a:cubicBezTo>
                  <a:lnTo>
                    <a:pt x="176981" y="561928"/>
                  </a:lnTo>
                  <a:lnTo>
                    <a:pt x="196035" y="567688"/>
                  </a:lnTo>
                  <a:lnTo>
                    <a:pt x="207600" y="571820"/>
                  </a:lnTo>
                  <a:lnTo>
                    <a:pt x="208021" y="399965"/>
                  </a:lnTo>
                  <a:lnTo>
                    <a:pt x="212838" y="395148"/>
                  </a:lnTo>
                  <a:lnTo>
                    <a:pt x="212850" y="390305"/>
                  </a:lnTo>
                  <a:lnTo>
                    <a:pt x="217533" y="385622"/>
                  </a:lnTo>
                  <a:lnTo>
                    <a:pt x="217611" y="365916"/>
                  </a:lnTo>
                  <a:cubicBezTo>
                    <a:pt x="225456" y="361062"/>
                    <a:pt x="241147" y="351353"/>
                    <a:pt x="264681" y="346499"/>
                  </a:cubicBezTo>
                  <a:lnTo>
                    <a:pt x="264675" y="348043"/>
                  </a:lnTo>
                  <a:lnTo>
                    <a:pt x="352919" y="298536"/>
                  </a:lnTo>
                  <a:lnTo>
                    <a:pt x="351520" y="574975"/>
                  </a:lnTo>
                  <a:lnTo>
                    <a:pt x="410878" y="574975"/>
                  </a:lnTo>
                  <a:lnTo>
                    <a:pt x="410878" y="586266"/>
                  </a:lnTo>
                  <a:lnTo>
                    <a:pt x="422797" y="584593"/>
                  </a:lnTo>
                  <a:lnTo>
                    <a:pt x="486199" y="570219"/>
                  </a:lnTo>
                  <a:lnTo>
                    <a:pt x="487293" y="228558"/>
                  </a:lnTo>
                  <a:lnTo>
                    <a:pt x="550351" y="257537"/>
                  </a:lnTo>
                  <a:lnTo>
                    <a:pt x="550321" y="266952"/>
                  </a:lnTo>
                  <a:lnTo>
                    <a:pt x="573963" y="286518"/>
                  </a:lnTo>
                  <a:cubicBezTo>
                    <a:pt x="582415" y="296178"/>
                    <a:pt x="587245" y="305838"/>
                    <a:pt x="587245" y="315497"/>
                  </a:cubicBezTo>
                  <a:lnTo>
                    <a:pt x="586731" y="525437"/>
                  </a:lnTo>
                  <a:lnTo>
                    <a:pt x="588746" y="52453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29C88"/>
                </a:gs>
                <a:gs pos="8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  <a:tileRect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4A27FB40-64FB-5611-57C8-E01A9083627F}"/>
                </a:ext>
              </a:extLst>
            </p:cNvPr>
            <p:cNvSpPr/>
            <p:nvPr/>
          </p:nvSpPr>
          <p:spPr>
            <a:xfrm>
              <a:off x="3818156" y="-4821637"/>
              <a:ext cx="1783876" cy="1023672"/>
            </a:xfrm>
            <a:custGeom>
              <a:avLst/>
              <a:gdLst>
                <a:gd name="connsiteX0" fmla="*/ 1111668 w 1218709"/>
                <a:gd name="connsiteY0" fmla="*/ 62296 h 699352"/>
                <a:gd name="connsiteX1" fmla="*/ 1097178 w 1218709"/>
                <a:gd name="connsiteY1" fmla="*/ 337601 h 699352"/>
                <a:gd name="connsiteX2" fmla="*/ 1073028 w 1218709"/>
                <a:gd name="connsiteY2" fmla="*/ 352091 h 699352"/>
                <a:gd name="connsiteX3" fmla="*/ 763912 w 1218709"/>
                <a:gd name="connsiteY3" fmla="*/ 405220 h 699352"/>
                <a:gd name="connsiteX4" fmla="*/ 759083 w 1218709"/>
                <a:gd name="connsiteY4" fmla="*/ 405220 h 699352"/>
                <a:gd name="connsiteX5" fmla="*/ 662484 w 1218709"/>
                <a:gd name="connsiteY5" fmla="*/ 583928 h 699352"/>
                <a:gd name="connsiteX6" fmla="*/ 585205 w 1218709"/>
                <a:gd name="connsiteY6" fmla="*/ 627397 h 699352"/>
                <a:gd name="connsiteX7" fmla="*/ 107042 w 1218709"/>
                <a:gd name="connsiteY7" fmla="*/ 637057 h 699352"/>
                <a:gd name="connsiteX8" fmla="*/ 121532 w 1218709"/>
                <a:gd name="connsiteY8" fmla="*/ 361751 h 699352"/>
                <a:gd name="connsiteX9" fmla="*/ 203640 w 1218709"/>
                <a:gd name="connsiteY9" fmla="*/ 313452 h 699352"/>
                <a:gd name="connsiteX10" fmla="*/ 348538 w 1218709"/>
                <a:gd name="connsiteY10" fmla="*/ 395560 h 699352"/>
                <a:gd name="connsiteX11" fmla="*/ 256770 w 1218709"/>
                <a:gd name="connsiteY11" fmla="*/ 448690 h 699352"/>
                <a:gd name="connsiteX12" fmla="*/ 242280 w 1218709"/>
                <a:gd name="connsiteY12" fmla="*/ 550118 h 699352"/>
                <a:gd name="connsiteX13" fmla="*/ 430647 w 1218709"/>
                <a:gd name="connsiteY13" fmla="*/ 530798 h 699352"/>
                <a:gd name="connsiteX14" fmla="*/ 507926 w 1218709"/>
                <a:gd name="connsiteY14" fmla="*/ 487329 h 699352"/>
                <a:gd name="connsiteX15" fmla="*/ 532076 w 1218709"/>
                <a:gd name="connsiteY15" fmla="*/ 356921 h 699352"/>
                <a:gd name="connsiteX16" fmla="*/ 478946 w 1218709"/>
                <a:gd name="connsiteY16" fmla="*/ 327942 h 699352"/>
                <a:gd name="connsiteX17" fmla="*/ 619014 w 1218709"/>
                <a:gd name="connsiteY17" fmla="*/ 245833 h 699352"/>
                <a:gd name="connsiteX18" fmla="*/ 681804 w 1218709"/>
                <a:gd name="connsiteY18" fmla="*/ 279642 h 699352"/>
                <a:gd name="connsiteX19" fmla="*/ 879831 w 1218709"/>
                <a:gd name="connsiteY19" fmla="*/ 274812 h 699352"/>
                <a:gd name="connsiteX20" fmla="*/ 932960 w 1218709"/>
                <a:gd name="connsiteY20" fmla="*/ 241003 h 699352"/>
                <a:gd name="connsiteX21" fmla="*/ 966770 w 1218709"/>
                <a:gd name="connsiteY21" fmla="*/ 129914 h 699352"/>
                <a:gd name="connsiteX22" fmla="*/ 792892 w 1218709"/>
                <a:gd name="connsiteY22" fmla="*/ 139574 h 699352"/>
                <a:gd name="connsiteX23" fmla="*/ 730103 w 1218709"/>
                <a:gd name="connsiteY23" fmla="*/ 178214 h 699352"/>
                <a:gd name="connsiteX24" fmla="*/ 585205 w 1218709"/>
                <a:gd name="connsiteY24" fmla="*/ 96105 h 699352"/>
                <a:gd name="connsiteX25" fmla="*/ 638334 w 1218709"/>
                <a:gd name="connsiteY25" fmla="*/ 71955 h 699352"/>
                <a:gd name="connsiteX26" fmla="*/ 1111668 w 1218709"/>
                <a:gd name="connsiteY26" fmla="*/ 62296 h 69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18709" h="699352">
                  <a:moveTo>
                    <a:pt x="1111668" y="62296"/>
                  </a:moveTo>
                  <a:cubicBezTo>
                    <a:pt x="1261395" y="149234"/>
                    <a:pt x="1251735" y="245833"/>
                    <a:pt x="1097178" y="337601"/>
                  </a:cubicBezTo>
                  <a:lnTo>
                    <a:pt x="1073028" y="352091"/>
                  </a:lnTo>
                  <a:cubicBezTo>
                    <a:pt x="966770" y="414880"/>
                    <a:pt x="870171" y="429370"/>
                    <a:pt x="763912" y="405220"/>
                  </a:cubicBezTo>
                  <a:lnTo>
                    <a:pt x="759083" y="405220"/>
                  </a:lnTo>
                  <a:cubicBezTo>
                    <a:pt x="802552" y="468009"/>
                    <a:pt x="763912" y="530798"/>
                    <a:pt x="662484" y="583928"/>
                  </a:cubicBezTo>
                  <a:lnTo>
                    <a:pt x="585205" y="627397"/>
                  </a:lnTo>
                  <a:cubicBezTo>
                    <a:pt x="430647" y="719166"/>
                    <a:pt x="261599" y="723996"/>
                    <a:pt x="107042" y="637057"/>
                  </a:cubicBezTo>
                  <a:cubicBezTo>
                    <a:pt x="-42686" y="550118"/>
                    <a:pt x="-33026" y="453520"/>
                    <a:pt x="121532" y="361751"/>
                  </a:cubicBezTo>
                  <a:lnTo>
                    <a:pt x="203640" y="313452"/>
                  </a:lnTo>
                  <a:lnTo>
                    <a:pt x="348538" y="395560"/>
                  </a:lnTo>
                  <a:lnTo>
                    <a:pt x="256770" y="448690"/>
                  </a:lnTo>
                  <a:cubicBezTo>
                    <a:pt x="189150" y="487329"/>
                    <a:pt x="189150" y="521139"/>
                    <a:pt x="242280" y="550118"/>
                  </a:cubicBezTo>
                  <a:cubicBezTo>
                    <a:pt x="290579" y="579098"/>
                    <a:pt x="348538" y="583928"/>
                    <a:pt x="430647" y="530798"/>
                  </a:cubicBezTo>
                  <a:lnTo>
                    <a:pt x="507926" y="487329"/>
                  </a:lnTo>
                  <a:cubicBezTo>
                    <a:pt x="599695" y="434200"/>
                    <a:pt x="599695" y="395560"/>
                    <a:pt x="532076" y="356921"/>
                  </a:cubicBezTo>
                  <a:lnTo>
                    <a:pt x="478946" y="327942"/>
                  </a:lnTo>
                  <a:lnTo>
                    <a:pt x="619014" y="245833"/>
                  </a:lnTo>
                  <a:lnTo>
                    <a:pt x="681804" y="279642"/>
                  </a:lnTo>
                  <a:cubicBezTo>
                    <a:pt x="739763" y="313452"/>
                    <a:pt x="797722" y="318282"/>
                    <a:pt x="879831" y="274812"/>
                  </a:cubicBezTo>
                  <a:lnTo>
                    <a:pt x="932960" y="241003"/>
                  </a:lnTo>
                  <a:cubicBezTo>
                    <a:pt x="1019899" y="187874"/>
                    <a:pt x="1015069" y="158894"/>
                    <a:pt x="966770" y="129914"/>
                  </a:cubicBezTo>
                  <a:cubicBezTo>
                    <a:pt x="918470" y="100935"/>
                    <a:pt x="860511" y="100935"/>
                    <a:pt x="792892" y="139574"/>
                  </a:cubicBezTo>
                  <a:lnTo>
                    <a:pt x="730103" y="178214"/>
                  </a:lnTo>
                  <a:lnTo>
                    <a:pt x="585205" y="96105"/>
                  </a:lnTo>
                  <a:lnTo>
                    <a:pt x="638334" y="71955"/>
                  </a:lnTo>
                  <a:cubicBezTo>
                    <a:pt x="792892" y="-19813"/>
                    <a:pt x="961939" y="-24643"/>
                    <a:pt x="1111668" y="62296"/>
                  </a:cubicBezTo>
                  <a:close/>
                </a:path>
              </a:pathLst>
            </a:custGeom>
            <a:gradFill>
              <a:gsLst>
                <a:gs pos="11000">
                  <a:srgbClr val="D29C88"/>
                </a:gs>
                <a:gs pos="87000">
                  <a:srgbClr val="DA251C"/>
                </a:gs>
              </a:gsLst>
              <a:lin ang="4200000" scaled="0"/>
            </a:gradFill>
            <a:ln w="482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D7ADC578-B65D-8979-8B12-7D392182C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680" y="497402"/>
            <a:ext cx="2827020" cy="391598"/>
          </a:xfrm>
          <a:prstGeom prst="rect">
            <a:avLst/>
          </a:prstGeom>
        </p:spPr>
      </p:pic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EC4F59A-F51C-8348-3A70-02915F79BCC6}"/>
              </a:ext>
            </a:extLst>
          </p:cNvPr>
          <p:cNvCxnSpPr/>
          <p:nvPr/>
        </p:nvCxnSpPr>
        <p:spPr>
          <a:xfrm>
            <a:off x="3002652" y="5326648"/>
            <a:ext cx="5360035" cy="0"/>
          </a:xfrm>
          <a:prstGeom prst="line">
            <a:avLst/>
          </a:prstGeom>
          <a:ln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73000">
                  <a:srgbClr val="D29C88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17C89EDA-60DB-583B-4A95-406240282E2F}"/>
              </a:ext>
            </a:extLst>
          </p:cNvPr>
          <p:cNvSpPr txBox="1"/>
          <p:nvPr/>
        </p:nvSpPr>
        <p:spPr>
          <a:xfrm>
            <a:off x="380366" y="6063916"/>
            <a:ext cx="1458060" cy="37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DA251C"/>
                </a:solidFill>
                <a:latin typeface="+mj-ea"/>
                <a:ea typeface="+mj-ea"/>
              </a:rPr>
              <a:t>Part 03</a:t>
            </a:r>
            <a:endParaRPr lang="zh-CN" altLang="en-US" dirty="0">
              <a:solidFill>
                <a:srgbClr val="DA251C"/>
              </a:solidFill>
              <a:latin typeface="+mj-ea"/>
              <a:ea typeface="+mj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15844A-BAC2-7DC5-84EE-9E4883D82CEE}"/>
              </a:ext>
            </a:extLst>
          </p:cNvPr>
          <p:cNvSpPr txBox="1"/>
          <p:nvPr/>
        </p:nvSpPr>
        <p:spPr>
          <a:xfrm>
            <a:off x="2920454" y="3872984"/>
            <a:ext cx="8572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5400" b="1" dirty="0">
                <a:solidFill>
                  <a:srgbClr val="DA251C"/>
                </a:solidFill>
                <a:latin typeface="+mj-ea"/>
                <a:ea typeface="+mj-ea"/>
              </a:rPr>
              <a:t>HERE IS PART THREE</a:t>
            </a:r>
            <a:endParaRPr lang="zh-CN" altLang="en-US" sz="5400" b="1" dirty="0">
              <a:solidFill>
                <a:srgbClr val="DA251C"/>
              </a:solidFill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55F568E-1F1E-D3C4-EA4F-7252E127C764}"/>
              </a:ext>
            </a:extLst>
          </p:cNvPr>
          <p:cNvSpPr txBox="1"/>
          <p:nvPr/>
        </p:nvSpPr>
        <p:spPr>
          <a:xfrm>
            <a:off x="2920455" y="4814809"/>
            <a:ext cx="55531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HERE IS THE PART THREE IN ENGLISH</a:t>
            </a:r>
          </a:p>
        </p:txBody>
      </p:sp>
    </p:spTree>
    <p:extLst>
      <p:ext uri="{BB962C8B-B14F-4D97-AF65-F5344CB8AC3E}">
        <p14:creationId xmlns:p14="http://schemas.microsoft.com/office/powerpoint/2010/main" val="274978217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Moderate&quot;,&quot;Name&quot;:&quot;GuidesStyle_Moderate&quot;,&quot;Kind&quot;:&quot;System&quot;,&quot;OldGuidesSetting&quot;:{&quot;HeaderHeight&quot;:13.0,&quot;FooterHeight&quot;:6.0,&quot;SideMargin&quot;:4.0,&quot;TopMargin&quot;:0.0,&quot;BottomMargin&quot;:0.0,&quot;IntervalMargin&quot;:1.5}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745</Words>
  <PresentationFormat>宽屏</PresentationFormat>
  <Paragraphs>113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思源黑体 CN Bold</vt:lpstr>
      <vt:lpstr>思源黑体 CN Normal</vt:lpstr>
      <vt:lpstr>微软雅黑</vt:lpstr>
      <vt:lpstr>微软雅黑 Light</vt:lpstr>
      <vt:lpstr>Arial</vt:lpstr>
      <vt:lpstr>Roboto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2023-07-15T14:15:34Z</dcterms:created>
  <dcterms:modified xsi:type="dcterms:W3CDTF">2023-07-19T10:05:25Z</dcterms:modified>
</cp:coreProperties>
</file>

<file path=docProps/thumbnail.jpeg>
</file>